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98" r:id="rId2"/>
  </p:sldMasterIdLst>
  <p:notesMasterIdLst>
    <p:notesMasterId r:id="rId78"/>
  </p:notesMasterIdLst>
  <p:sldIdLst>
    <p:sldId id="549" r:id="rId3"/>
    <p:sldId id="550" r:id="rId4"/>
    <p:sldId id="261" r:id="rId5"/>
    <p:sldId id="521" r:id="rId6"/>
    <p:sldId id="522" r:id="rId7"/>
    <p:sldId id="556" r:id="rId8"/>
    <p:sldId id="557" r:id="rId9"/>
    <p:sldId id="558" r:id="rId10"/>
    <p:sldId id="523" r:id="rId11"/>
    <p:sldId id="559" r:id="rId12"/>
    <p:sldId id="551" r:id="rId13"/>
    <p:sldId id="552" r:id="rId14"/>
    <p:sldId id="553" r:id="rId15"/>
    <p:sldId id="554" r:id="rId16"/>
    <p:sldId id="555" r:id="rId17"/>
    <p:sldId id="524" r:id="rId18"/>
    <p:sldId id="561" r:id="rId19"/>
    <p:sldId id="562" r:id="rId20"/>
    <p:sldId id="563" r:id="rId21"/>
    <p:sldId id="564" r:id="rId22"/>
    <p:sldId id="565" r:id="rId23"/>
    <p:sldId id="566" r:id="rId24"/>
    <p:sldId id="567" r:id="rId25"/>
    <p:sldId id="568" r:id="rId26"/>
    <p:sldId id="569" r:id="rId27"/>
    <p:sldId id="570" r:id="rId28"/>
    <p:sldId id="571" r:id="rId29"/>
    <p:sldId id="572" r:id="rId30"/>
    <p:sldId id="560" r:id="rId31"/>
    <p:sldId id="574" r:id="rId32"/>
    <p:sldId id="575" r:id="rId33"/>
    <p:sldId id="576" r:id="rId34"/>
    <p:sldId id="577" r:id="rId35"/>
    <p:sldId id="578" r:id="rId36"/>
    <p:sldId id="584" r:id="rId37"/>
    <p:sldId id="586" r:id="rId38"/>
    <p:sldId id="585" r:id="rId39"/>
    <p:sldId id="587" r:id="rId40"/>
    <p:sldId id="588" r:id="rId41"/>
    <p:sldId id="589" r:id="rId42"/>
    <p:sldId id="591" r:id="rId43"/>
    <p:sldId id="593" r:id="rId44"/>
    <p:sldId id="592" r:id="rId45"/>
    <p:sldId id="594" r:id="rId46"/>
    <p:sldId id="598" r:id="rId47"/>
    <p:sldId id="597" r:id="rId48"/>
    <p:sldId id="596" r:id="rId49"/>
    <p:sldId id="595" r:id="rId50"/>
    <p:sldId id="599" r:id="rId51"/>
    <p:sldId id="603" r:id="rId52"/>
    <p:sldId id="600" r:id="rId53"/>
    <p:sldId id="601" r:id="rId54"/>
    <p:sldId id="602" r:id="rId55"/>
    <p:sldId id="604" r:id="rId56"/>
    <p:sldId id="605" r:id="rId57"/>
    <p:sldId id="606" r:id="rId58"/>
    <p:sldId id="590" r:id="rId59"/>
    <p:sldId id="583" r:id="rId60"/>
    <p:sldId id="579" r:id="rId61"/>
    <p:sldId id="580" r:id="rId62"/>
    <p:sldId id="581" r:id="rId63"/>
    <p:sldId id="618" r:id="rId64"/>
    <p:sldId id="582" r:id="rId65"/>
    <p:sldId id="607" r:id="rId66"/>
    <p:sldId id="612" r:id="rId67"/>
    <p:sldId id="619" r:id="rId68"/>
    <p:sldId id="613" r:id="rId69"/>
    <p:sldId id="614" r:id="rId70"/>
    <p:sldId id="615" r:id="rId71"/>
    <p:sldId id="608" r:id="rId72"/>
    <p:sldId id="609" r:id="rId73"/>
    <p:sldId id="573" r:id="rId74"/>
    <p:sldId id="616" r:id="rId75"/>
    <p:sldId id="617" r:id="rId76"/>
    <p:sldId id="525" r:id="rId77"/>
  </p:sldIdLst>
  <p:sldSz cx="9144000" cy="5143500" type="screen16x9"/>
  <p:notesSz cx="6858000" cy="9144000"/>
  <p:embeddedFontLst>
    <p:embeddedFont>
      <p:font typeface="Daytona Pro Condensed Light" panose="02020500000000000000" charset="0"/>
      <p:regular r:id="rId79"/>
      <p:bold r:id="rId80"/>
      <p:boldItalic r:id="rId81"/>
    </p:embeddedFont>
    <p:embeddedFont>
      <p:font typeface="Lato" panose="02020500000000000000" charset="0"/>
      <p:regular r:id="rId82"/>
      <p:bold r:id="rId83"/>
      <p:italic r:id="rId84"/>
      <p:boldItalic r:id="rId85"/>
    </p:embeddedFont>
    <p:embeddedFont>
      <p:font typeface="Daytona Condensed Light" panose="02020500000000000000" charset="0"/>
      <p:regular r:id="rId86"/>
    </p:embeddedFont>
    <p:embeddedFont>
      <p:font typeface="Calibri" panose="020F0502020204030204" pitchFamily="34" charset="0"/>
      <p:regular r:id="rId87"/>
      <p:bold r:id="rId88"/>
      <p:italic r:id="rId89"/>
      <p:boldItalic r:id="rId90"/>
    </p:embeddedFont>
    <p:embeddedFont>
      <p:font typeface="Lato Light" panose="02020500000000000000" charset="0"/>
      <p:regular r:id="rId91"/>
      <p:bold r:id="rId92"/>
      <p:italic r:id="rId93"/>
      <p:boldItalic r:id="rId94"/>
    </p:embeddedFont>
    <p:embeddedFont>
      <p:font typeface="Lato Medium" panose="02020500000000000000" charset="0"/>
      <p:regular r:id="rId95"/>
      <p:bold r:id="rId96"/>
      <p:italic r:id="rId97"/>
      <p:boldItalic r:id="rId98"/>
    </p:embeddedFont>
  </p:embeddedFontLst>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p15:clr>
            <a:srgbClr val="FFFFFF"/>
          </p15:clr>
        </p15:guide>
        <p15:guide id="2" pos="2880">
          <p15:clr>
            <a:srgbClr val="A4A3A4"/>
          </p15:clr>
        </p15:guide>
        <p15:guide id="3" orient="horz" pos="1620">
          <p15:clr>
            <a:srgbClr val="A4A3A4"/>
          </p15:clr>
        </p15:guide>
        <p15:guide id="4" pos="1633">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HUJuTpoXdPalvWuNoFRy+8fB+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76D"/>
    <a:srgbClr val="F1D446"/>
    <a:srgbClr val="E1A8FF"/>
    <a:srgbClr val="A3A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7" autoAdjust="0"/>
    <p:restoredTop sz="95714" autoAdjust="0"/>
  </p:normalViewPr>
  <p:slideViewPr>
    <p:cSldViewPr snapToGrid="0" snapToObjects="1">
      <p:cViewPr varScale="1">
        <p:scale>
          <a:sx n="115" d="100"/>
          <a:sy n="115" d="100"/>
        </p:scale>
        <p:origin x="870" y="102"/>
      </p:cViewPr>
      <p:guideLst>
        <p:guide orient="horz" pos="1030"/>
        <p:guide pos="2880"/>
        <p:guide orient="horz" pos="1620"/>
        <p:guide pos="1633"/>
      </p:guideLst>
    </p:cSldViewPr>
  </p:slideViewPr>
  <p:notesTextViewPr>
    <p:cViewPr>
      <p:scale>
        <a:sx n="1" d="1"/>
        <a:sy n="1" d="1"/>
      </p:scale>
      <p:origin x="0" y="0"/>
    </p:cViewPr>
  </p:notesTextViewPr>
  <p:notesViewPr>
    <p:cSldViewPr snapToGrid="0" snapToObjects="1">
      <p:cViewPr varScale="1">
        <p:scale>
          <a:sx n="117" d="100"/>
          <a:sy n="117" d="100"/>
        </p:scale>
        <p:origin x="420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1.fntdata"/><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9.fntdata"/><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customschemas.google.com/relationships/presentationmetadata" Target="meta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16AE0-E90E-414C-9EC5-655D13FA853A}" type="datetimeFigureOut">
              <a:rPr lang="zh-HK" altLang="en-US" smtClean="0"/>
              <a:t>14/6/2022</a:t>
            </a:fld>
            <a:endParaRPr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96F82-F31A-4DAA-BCEC-2A184D408319}" type="slidenum">
              <a:rPr lang="zh-HK" altLang="en-US" smtClean="0"/>
              <a:t>‹#›</a:t>
            </a:fld>
            <a:endParaRPr lang="zh-HK" altLang="en-US"/>
          </a:p>
        </p:txBody>
      </p:sp>
    </p:spTree>
    <p:extLst>
      <p:ext uri="{BB962C8B-B14F-4D97-AF65-F5344CB8AC3E}">
        <p14:creationId xmlns:p14="http://schemas.microsoft.com/office/powerpoint/2010/main" val="205098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13</a:t>
            </a:fld>
            <a:endParaRPr lang="zh-HK" altLang="en-US"/>
          </a:p>
        </p:txBody>
      </p:sp>
    </p:spTree>
    <p:extLst>
      <p:ext uri="{BB962C8B-B14F-4D97-AF65-F5344CB8AC3E}">
        <p14:creationId xmlns:p14="http://schemas.microsoft.com/office/powerpoint/2010/main" val="57466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49</a:t>
            </a:fld>
            <a:endParaRPr lang="zh-HK" altLang="en-US"/>
          </a:p>
        </p:txBody>
      </p:sp>
    </p:spTree>
    <p:extLst>
      <p:ext uri="{BB962C8B-B14F-4D97-AF65-F5344CB8AC3E}">
        <p14:creationId xmlns:p14="http://schemas.microsoft.com/office/powerpoint/2010/main" val="3360940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55</a:t>
            </a:fld>
            <a:endParaRPr lang="zh-HK" altLang="en-US"/>
          </a:p>
        </p:txBody>
      </p:sp>
    </p:spTree>
    <p:extLst>
      <p:ext uri="{BB962C8B-B14F-4D97-AF65-F5344CB8AC3E}">
        <p14:creationId xmlns:p14="http://schemas.microsoft.com/office/powerpoint/2010/main" val="3615655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62</a:t>
            </a:fld>
            <a:endParaRPr lang="zh-HK" altLang="en-US"/>
          </a:p>
        </p:txBody>
      </p:sp>
    </p:spTree>
    <p:extLst>
      <p:ext uri="{BB962C8B-B14F-4D97-AF65-F5344CB8AC3E}">
        <p14:creationId xmlns:p14="http://schemas.microsoft.com/office/powerpoint/2010/main" val="3329077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86796F82-F31A-4DAA-BCEC-2A184D408319}" type="slidenum">
              <a:rPr lang="zh-HK" altLang="en-US" smtClean="0"/>
              <a:t>72</a:t>
            </a:fld>
            <a:endParaRPr lang="zh-HK" altLang="en-US"/>
          </a:p>
        </p:txBody>
      </p:sp>
    </p:spTree>
    <p:extLst>
      <p:ext uri="{BB962C8B-B14F-4D97-AF65-F5344CB8AC3E}">
        <p14:creationId xmlns:p14="http://schemas.microsoft.com/office/powerpoint/2010/main" val="3391261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39623A-D869-49A0-9093-3B6AC28201A2}"/>
              </a:ext>
            </a:extLst>
          </p:cNvPr>
          <p:cNvSpPr>
            <a:spLocks noGrp="1"/>
          </p:cNvSpPr>
          <p:nvPr>
            <p:ph type="body" sz="quarter" idx="10" hasCustomPrompt="1"/>
          </p:nvPr>
        </p:nvSpPr>
        <p:spPr>
          <a:xfrm>
            <a:off x="605875" y="2057400"/>
            <a:ext cx="4758977" cy="971550"/>
          </a:xfrm>
        </p:spPr>
        <p:txBody>
          <a:bodyPr lIns="0" tIns="0" rIns="0" bIns="0"/>
          <a:lstStyle>
            <a:lvl1pPr>
              <a:defRPr sz="3300" b="1">
                <a:solidFill>
                  <a:srgbClr val="282E36"/>
                </a:solidFill>
                <a:effectLst>
                  <a:outerShdw blurRad="38100" dist="38100" dir="2700000" algn="tl">
                    <a:schemeClr val="bg1">
                      <a:alpha val="43000"/>
                    </a:schemeClr>
                  </a:outerShdw>
                </a:effectLst>
                <a:latin typeface="Lato" panose="020F0502020204030203"/>
              </a:defRPr>
            </a:lvl1p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kumimoji="0" lang="en-HK"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rPr>
              <a:t>Topic Number + Topic Name (e.g. 1. Flipbook)</a:t>
            </a:r>
            <a:endParaRPr kumimoji="0" lang="en-US" sz="3300" b="1" i="0" u="none" strike="noStrike" kern="1200" cap="none" spc="0" normalizeH="0" baseline="0" noProof="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Lato" panose="020F0502020204030203" charset="0"/>
            </a:endParaRPr>
          </a:p>
        </p:txBody>
      </p:sp>
      <p:sp>
        <p:nvSpPr>
          <p:cNvPr id="14" name="Text Placeholder 13">
            <a:extLst>
              <a:ext uri="{FF2B5EF4-FFF2-40B4-BE49-F238E27FC236}">
                <a16:creationId xmlns:a16="http://schemas.microsoft.com/office/drawing/2014/main" id="{CE8E5D30-A1CB-44B3-9C93-FCCC03F2EFD5}"/>
              </a:ext>
            </a:extLst>
          </p:cNvPr>
          <p:cNvSpPr>
            <a:spLocks noGrp="1"/>
          </p:cNvSpPr>
          <p:nvPr>
            <p:ph type="body" sz="quarter" idx="12" hasCustomPrompt="1"/>
          </p:nvPr>
        </p:nvSpPr>
        <p:spPr>
          <a:xfrm>
            <a:off x="605875" y="3200400"/>
            <a:ext cx="4758977" cy="285750"/>
          </a:xfrm>
        </p:spPr>
        <p:txBody>
          <a:bodyPr lIns="0" tIns="0" rIns="0" bIns="0"/>
          <a:lstStyle>
            <a:lvl1pPr>
              <a:defRPr>
                <a:latin typeface="Lato Medium" panose="020F0502020204030203"/>
              </a:defRPr>
            </a:lvl1pPr>
          </a:lstStyle>
          <a:p>
            <a:r>
              <a:rPr lang="en-US" sz="1400" dirty="0"/>
              <a:t>Presented by Krystal Educational Platform</a:t>
            </a:r>
          </a:p>
        </p:txBody>
      </p:sp>
      <p:sp>
        <p:nvSpPr>
          <p:cNvPr id="25" name="Text Placeholder 24">
            <a:extLst>
              <a:ext uri="{FF2B5EF4-FFF2-40B4-BE49-F238E27FC236}">
                <a16:creationId xmlns:a16="http://schemas.microsoft.com/office/drawing/2014/main" id="{295E487A-6BAC-4926-ABDA-298EFFB2084C}"/>
              </a:ext>
            </a:extLst>
          </p:cNvPr>
          <p:cNvSpPr>
            <a:spLocks noGrp="1"/>
          </p:cNvSpPr>
          <p:nvPr>
            <p:ph type="body" sz="quarter" idx="15" hasCustomPrompt="1"/>
          </p:nvPr>
        </p:nvSpPr>
        <p:spPr>
          <a:xfrm>
            <a:off x="605875" y="1651781"/>
            <a:ext cx="4758977" cy="162732"/>
          </a:xfrm>
        </p:spPr>
        <p:txBody>
          <a:bodyPr lIns="0" tIns="0" rIns="0" bIns="0"/>
          <a:lstStyle>
            <a:lvl1pPr>
              <a:defRPr sz="1050">
                <a:latin typeface="Lato Medium" panose="020F0502020204030203"/>
              </a:defRPr>
            </a:lvl1pPr>
            <a:lvl2pPr>
              <a:defRPr sz="1050">
                <a:latin typeface="Lato Medium" panose="020F0502020204030203"/>
              </a:defRPr>
            </a:lvl2pPr>
            <a:lvl3pPr>
              <a:defRPr sz="1050">
                <a:latin typeface="Lato Medium" panose="020F0502020204030203"/>
              </a:defRPr>
            </a:lvl3pPr>
            <a:lvl4pPr>
              <a:defRPr sz="1050">
                <a:latin typeface="Lato Medium" panose="020F0502020204030203"/>
              </a:defRPr>
            </a:lvl4pPr>
            <a:lvl5pPr>
              <a:defRPr sz="1050">
                <a:latin typeface="Lato Medium" panose="020F0502020204030203"/>
              </a:defRPr>
            </a:lvl5pPr>
          </a:lstStyle>
          <a:p>
            <a:pPr lvl="0"/>
            <a:r>
              <a:rPr lang="en-HK" dirty="0"/>
              <a:t>Course name </a:t>
            </a:r>
          </a:p>
        </p:txBody>
      </p:sp>
      <p:pic>
        <p:nvPicPr>
          <p:cNvPr id="15" name="Picture 12" descr="Graphical user interface, text, application&#10;&#10;Description automatically generated">
            <a:extLst>
              <a:ext uri="{FF2B5EF4-FFF2-40B4-BE49-F238E27FC236}">
                <a16:creationId xmlns:a16="http://schemas.microsoft.com/office/drawing/2014/main" id="{8C90EB21-355C-4039-9130-C87AA92839B9}"/>
              </a:ext>
            </a:extLst>
          </p:cNvPr>
          <p:cNvPicPr>
            <a:picLocks noChangeAspect="1"/>
          </p:cNvPicPr>
          <p:nvPr/>
        </p:nvPicPr>
        <p:blipFill>
          <a:blip r:embed="rId2"/>
          <a:stretch>
            <a:fillRect/>
          </a:stretch>
        </p:blipFill>
        <p:spPr>
          <a:xfrm>
            <a:off x="6582945" y="345003"/>
            <a:ext cx="2105972" cy="675694"/>
          </a:xfrm>
          <a:prstGeom prst="rect">
            <a:avLst/>
          </a:prstGeom>
        </p:spPr>
      </p:pic>
      <p:pic>
        <p:nvPicPr>
          <p:cNvPr id="16" name="Picture 11">
            <a:extLst>
              <a:ext uri="{FF2B5EF4-FFF2-40B4-BE49-F238E27FC236}">
                <a16:creationId xmlns:a16="http://schemas.microsoft.com/office/drawing/2014/main" id="{0AC79765-D0A8-4BC7-B6E5-5BAE409928EE}"/>
              </a:ext>
            </a:extLst>
          </p:cNvPr>
          <p:cNvPicPr>
            <a:picLocks noChangeAspect="1"/>
          </p:cNvPicPr>
          <p:nvPr/>
        </p:nvPicPr>
        <p:blipFill>
          <a:blip r:embed="rId3"/>
          <a:stretch>
            <a:fillRect/>
          </a:stretch>
        </p:blipFill>
        <p:spPr>
          <a:xfrm>
            <a:off x="6404953" y="1733146"/>
            <a:ext cx="2283964" cy="1876859"/>
          </a:xfrm>
          <a:prstGeom prst="rect">
            <a:avLst/>
          </a:prstGeom>
        </p:spPr>
      </p:pic>
      <p:sp>
        <p:nvSpPr>
          <p:cNvPr id="13" name="Rectangle 12">
            <a:extLst>
              <a:ext uri="{FF2B5EF4-FFF2-40B4-BE49-F238E27FC236}">
                <a16:creationId xmlns:a16="http://schemas.microsoft.com/office/drawing/2014/main" id="{66E51AFD-1039-45E7-840D-776A89FDFE35}"/>
              </a:ext>
            </a:extLst>
          </p:cNvPr>
          <p:cNvSpPr/>
          <p:nvPr/>
        </p:nvSpPr>
        <p:spPr>
          <a:xfrm>
            <a:off x="-5398" y="4549687"/>
            <a:ext cx="9149398" cy="59381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dirty="0"/>
          </a:p>
        </p:txBody>
      </p:sp>
      <p:pic>
        <p:nvPicPr>
          <p:cNvPr id="4" name="Picture 3">
            <a:extLst>
              <a:ext uri="{FF2B5EF4-FFF2-40B4-BE49-F238E27FC236}">
                <a16:creationId xmlns:a16="http://schemas.microsoft.com/office/drawing/2014/main" id="{C77F2957-AEB9-AF43-85C2-4CD8D69D97EB}"/>
              </a:ext>
            </a:extLst>
          </p:cNvPr>
          <p:cNvPicPr>
            <a:picLocks noChangeAspect="1"/>
          </p:cNvPicPr>
          <p:nvPr userDrawn="1"/>
        </p:nvPicPr>
        <p:blipFill>
          <a:blip r:embed="rId4"/>
          <a:stretch>
            <a:fillRect/>
          </a:stretch>
        </p:blipFill>
        <p:spPr>
          <a:xfrm>
            <a:off x="6253263" y="4572774"/>
            <a:ext cx="546870" cy="527382"/>
          </a:xfrm>
          <a:prstGeom prst="rect">
            <a:avLst/>
          </a:prstGeom>
        </p:spPr>
      </p:pic>
      <p:grpSp>
        <p:nvGrpSpPr>
          <p:cNvPr id="17" name="Group 16">
            <a:extLst>
              <a:ext uri="{FF2B5EF4-FFF2-40B4-BE49-F238E27FC236}">
                <a16:creationId xmlns:a16="http://schemas.microsoft.com/office/drawing/2014/main" id="{ABC40E17-419F-4AC8-B72B-69D701B9C88B}"/>
              </a:ext>
            </a:extLst>
          </p:cNvPr>
          <p:cNvGrpSpPr/>
          <p:nvPr/>
        </p:nvGrpSpPr>
        <p:grpSpPr>
          <a:xfrm>
            <a:off x="2349253" y="4542996"/>
            <a:ext cx="3496044" cy="586799"/>
            <a:chOff x="2794001" y="5921191"/>
            <a:chExt cx="5370710" cy="901691"/>
          </a:xfrm>
        </p:grpSpPr>
        <p:pic>
          <p:nvPicPr>
            <p:cNvPr id="18" name="Picture 13">
              <a:extLst>
                <a:ext uri="{FF2B5EF4-FFF2-40B4-BE49-F238E27FC236}">
                  <a16:creationId xmlns:a16="http://schemas.microsoft.com/office/drawing/2014/main" id="{885D7288-2549-472B-B491-11E3D1C351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377" b="96361" l="4131" r="97743">
                          <a14:foregroundMark x1="17078" y1="6441" x2="17078" y2="6441"/>
                          <a14:foregroundMark x1="15586" y1="9404" x2="15586" y2="9404"/>
                          <a14:foregroundMark x1="15586" y1="9662" x2="15586" y2="9662"/>
                          <a14:foregroundMark x1="15586" y1="10789" x2="16141" y2="12850"/>
                          <a14:foregroundMark x1="13827" y1="36167" x2="13827" y2="36167"/>
                          <a14:foregroundMark x1="13827" y1="36167" x2="13827" y2="36167"/>
                          <a14:foregroundMark x1="13693" y1="36167" x2="13693" y2="36167"/>
                          <a14:foregroundMark x1="13693" y1="36167" x2="13693" y2="36167"/>
                          <a14:foregroundMark x1="13693" y1="36393" x2="13693" y2="36393"/>
                          <a14:foregroundMark x1="13693" y1="36618" x2="5814" y2="58551"/>
                          <a14:foregroundMark x1="5814" y1="58551" x2="6904" y2="57649"/>
                          <a14:foregroundMark x1="6904" y1="57649" x2="6215" y2="57649"/>
                          <a14:foregroundMark x1="39338" y1="32721" x2="39338" y2="32721"/>
                          <a14:foregroundMark x1="38669" y1="33430" x2="30388" y2="32142"/>
                          <a14:foregroundMark x1="30388" y1="32142" x2="25760" y2="35266"/>
                          <a14:foregroundMark x1="93899" y1="30209" x2="93899" y2="30209"/>
                          <a14:foregroundMark x1="92408" y1="34557" x2="92408" y2="34557"/>
                          <a14:foregroundMark x1="92408" y1="34557" x2="92408" y2="34557"/>
                          <a14:foregroundMark x1="92408" y1="34557" x2="92408" y2="34557"/>
                          <a14:foregroundMark x1="74488" y1="93076" x2="74488" y2="93076"/>
                          <a14:foregroundMark x1="76535" y1="91240" x2="76535" y2="91240"/>
                          <a14:foregroundMark x1="76535" y1="91240" x2="76535" y2="91240"/>
                          <a14:foregroundMark x1="76802" y1="94461" x2="76802" y2="94461"/>
                          <a14:foregroundMark x1="76936" y1="94461" x2="76936" y2="94461"/>
                          <a14:foregroundMark x1="77070" y1="94461" x2="77070" y2="94461"/>
                          <a14:foregroundMark x1="4131" y1="93205" x2="4131" y2="93205"/>
                          <a14:foregroundMark x1="5584" y1="92464" x2="5584" y2="92464"/>
                          <a14:foregroundMark x1="10289" y1="94203" x2="10289" y2="94203"/>
                          <a14:foregroundMark x1="9180" y1="93205" x2="9180" y2="93205"/>
                          <a14:foregroundMark x1="12239" y1="92335" x2="12239" y2="92335"/>
                          <a14:foregroundMark x1="13961" y1="94622" x2="13961" y2="94622"/>
                          <a14:foregroundMark x1="14381" y1="91047" x2="14381" y2="91047"/>
                          <a14:foregroundMark x1="15414" y1="94042" x2="15414" y2="94042"/>
                          <a14:foregroundMark x1="81430" y1="93333" x2="81430" y2="93333"/>
                          <a14:foregroundMark x1="84242" y1="93623" x2="84509" y2="93913"/>
                          <a14:foregroundMark x1="85791" y1="93043" x2="85791" y2="93043"/>
                          <a14:foregroundMark x1="89023" y1="93752" x2="89023" y2="93752"/>
                          <a14:foregroundMark x1="90916" y1="96361" x2="90916" y2="96361"/>
                          <a14:foregroundMark x1="91758" y1="93333" x2="91758" y2="93333"/>
                          <a14:foregroundMark x1="93727" y1="94622" x2="93727" y2="94622"/>
                          <a14:foregroundMark x1="93727" y1="94622" x2="93727" y2="94622"/>
                          <a14:foregroundMark x1="68617" y1="91304" x2="68617" y2="91304"/>
                          <a14:foregroundMark x1="97743" y1="8052" x2="97743" y2="8052"/>
                          <a14:foregroundMark x1="70568" y1="92271" x2="70568" y2="92271"/>
                          <a14:foregroundMark x1="64793" y1="93205" x2="64793" y2="93205"/>
                          <a14:foregroundMark x1="64659" y1="92882" x2="64659" y2="92882"/>
                          <a14:foregroundMark x1="61522" y1="92560" x2="61522" y2="92560"/>
                          <a14:foregroundMark x1="56971" y1="93205" x2="56971" y2="93205"/>
                          <a14:foregroundMark x1="56971" y1="93205" x2="56971" y2="93205"/>
                          <a14:foregroundMark x1="53949" y1="91014" x2="53949" y2="91014"/>
                          <a14:foregroundMark x1="53949" y1="91014" x2="53949" y2="91014"/>
                          <a14:foregroundMark x1="48594" y1="92625" x2="48594" y2="92625"/>
                          <a14:foregroundMark x1="48594" y1="92625" x2="48594" y2="92625"/>
                          <a14:foregroundMark x1="46720" y1="94300" x2="46720" y2="94300"/>
                          <a14:foregroundMark x1="46720" y1="94300" x2="46720" y2="94300"/>
                          <a14:foregroundMark x1="43584" y1="93011" x2="43584" y2="93011"/>
                          <a14:foregroundMark x1="43584" y1="93011" x2="43584" y2="93011"/>
                          <a14:foregroundMark x1="41863" y1="92271" x2="41863" y2="92271"/>
                          <a14:foregroundMark x1="41863" y1="92271" x2="41863" y2="92271"/>
                          <a14:foregroundMark x1="42111" y1="90660" x2="42111" y2="90660"/>
                          <a14:foregroundMark x1="42150" y1="90660" x2="42150" y2="90660"/>
                          <a14:foregroundMark x1="39759" y1="94171" x2="39759" y2="94171"/>
                          <a14:foregroundMark x1="39797" y1="94171" x2="39797" y2="94171"/>
                          <a14:foregroundMark x1="37369" y1="93559" x2="37369" y2="93559"/>
                          <a14:foregroundMark x1="37369" y1="93559" x2="37369" y2="93559"/>
                          <a14:foregroundMark x1="37808" y1="90467" x2="37770" y2="90725"/>
                          <a14:foregroundMark x1="35800" y1="92142" x2="35800" y2="92142"/>
                          <a14:foregroundMark x1="35800" y1="92206" x2="35800" y2="92206"/>
                          <a14:foregroundMark x1="30063" y1="92560" x2="30197" y2="92625"/>
                          <a14:foregroundMark x1="30197" y1="92625" x2="30197" y2="92625"/>
                          <a14:foregroundMark x1="28705" y1="93881" x2="28705" y2="93881"/>
                          <a14:foregroundMark x1="28705" y1="93881" x2="28705" y2="93881"/>
                          <a14:foregroundMark x1="23963" y1="93688" x2="23963" y2="93688"/>
                          <a14:foregroundMark x1="24020" y1="93688" x2="24020" y2="93688"/>
                          <a14:foregroundMark x1="18876" y1="93559" x2="18876" y2="93559"/>
                          <a14:foregroundMark x1="18876" y1="93559" x2="18876" y2="93559"/>
                          <a14:foregroundMark x1="20578" y1="92399" x2="20578" y2="92399"/>
                          <a14:foregroundMark x1="20578" y1="92399" x2="20578" y2="92399"/>
                        </a14:backgroundRemoval>
                      </a14:imgEffect>
                    </a14:imgLayer>
                  </a14:imgProps>
                </a:ext>
              </a:extLst>
            </a:blip>
            <a:stretch>
              <a:fillRect/>
            </a:stretch>
          </p:blipFill>
          <p:spPr>
            <a:xfrm>
              <a:off x="5396851" y="6114865"/>
              <a:ext cx="866186" cy="514344"/>
            </a:xfrm>
            <a:prstGeom prst="rect">
              <a:avLst/>
            </a:prstGeom>
          </p:spPr>
        </p:pic>
        <p:pic>
          <p:nvPicPr>
            <p:cNvPr id="20" name="Picture 18" descr="Text&#10;&#10;Description automatically generated">
              <a:extLst>
                <a:ext uri="{FF2B5EF4-FFF2-40B4-BE49-F238E27FC236}">
                  <a16:creationId xmlns:a16="http://schemas.microsoft.com/office/drawing/2014/main" id="{6AA25543-376C-4286-88A3-A34F96B43F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9768" y="5921191"/>
              <a:ext cx="1274943" cy="901691"/>
            </a:xfrm>
            <a:prstGeom prst="rect">
              <a:avLst/>
            </a:prstGeom>
          </p:spPr>
        </p:pic>
        <p:pic>
          <p:nvPicPr>
            <p:cNvPr id="21" name="Picture 10" descr="Text&#10;&#10;Description automatically generated">
              <a:extLst>
                <a:ext uri="{FF2B5EF4-FFF2-40B4-BE49-F238E27FC236}">
                  <a16:creationId xmlns:a16="http://schemas.microsoft.com/office/drawing/2014/main" id="{6667E9F9-BFA3-429A-A57F-F54C185A61BC}"/>
                </a:ext>
              </a:extLst>
            </p:cNvPr>
            <p:cNvPicPr>
              <a:picLocks noChangeAspect="1"/>
            </p:cNvPicPr>
            <p:nvPr/>
          </p:nvPicPr>
          <p:blipFill rotWithShape="1">
            <a:blip r:embed="rId8">
              <a:extLst>
                <a:ext uri="{28A0092B-C50C-407E-A947-70E740481C1C}">
                  <a14:useLocalDpi xmlns:a14="http://schemas.microsoft.com/office/drawing/2010/main" val="0"/>
                </a:ext>
              </a:extLst>
            </a:blip>
            <a:srcRect l="9541" r="9735"/>
            <a:stretch/>
          </p:blipFill>
          <p:spPr>
            <a:xfrm>
              <a:off x="2794001" y="6036425"/>
              <a:ext cx="1976119" cy="671223"/>
            </a:xfrm>
            <a:prstGeom prst="rect">
              <a:avLst/>
            </a:prstGeom>
          </p:spPr>
        </p:pic>
      </p:grpSp>
    </p:spTree>
    <p:extLst>
      <p:ext uri="{BB962C8B-B14F-4D97-AF65-F5344CB8AC3E}">
        <p14:creationId xmlns:p14="http://schemas.microsoft.com/office/powerpoint/2010/main" val="4152361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pos="13918">
          <p15:clr>
            <a:srgbClr val="FBAE40"/>
          </p15:clr>
        </p15:guide>
        <p15:guide id="2" pos="5926">
          <p15:clr>
            <a:srgbClr val="FBAE40"/>
          </p15:clr>
        </p15:guide>
        <p15:guide id="3" orient="horz" pos="2760">
          <p15:clr>
            <a:srgbClr val="FBAE40"/>
          </p15:clr>
        </p15:guide>
        <p15:guide id="4" orient="horz" pos="3048">
          <p15:clr>
            <a:srgbClr val="FBAE40"/>
          </p15:clr>
        </p15:guide>
        <p15:guide id="5" orient="horz" pos="3456">
          <p15:clr>
            <a:srgbClr val="FBAE40"/>
          </p15:clr>
        </p15:guide>
        <p15:guide id="6" orient="horz" pos="5088">
          <p15:clr>
            <a:srgbClr val="FBAE40"/>
          </p15:clr>
        </p15:guide>
        <p15:guide id="7" orient="horz" pos="5376">
          <p15:clr>
            <a:srgbClr val="FBAE40"/>
          </p15:clr>
        </p15:guide>
        <p15:guide id="8" orient="horz" pos="58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56128"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itle 24">
            <a:extLst>
              <a:ext uri="{FF2B5EF4-FFF2-40B4-BE49-F238E27FC236}">
                <a16:creationId xmlns:a16="http://schemas.microsoft.com/office/drawing/2014/main" id="{77EB35F8-45B0-403D-B8B7-32C1A2CB4370}"/>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3" name="Text Placeholder 9">
            <a:extLst>
              <a:ext uri="{FF2B5EF4-FFF2-40B4-BE49-F238E27FC236}">
                <a16:creationId xmlns:a16="http://schemas.microsoft.com/office/drawing/2014/main" id="{9DAE4CE3-F6DF-4ECC-816C-462F8E4FB2C3}"/>
              </a:ext>
            </a:extLst>
          </p:cNvPr>
          <p:cNvSpPr>
            <a:spLocks noGrp="1"/>
          </p:cNvSpPr>
          <p:nvPr>
            <p:ph type="body" sz="quarter" idx="21" hasCustomPrompt="1"/>
          </p:nvPr>
        </p:nvSpPr>
        <p:spPr>
          <a:xfrm>
            <a:off x="2505149"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4" name="Picture Placeholder 8">
            <a:extLst>
              <a:ext uri="{FF2B5EF4-FFF2-40B4-BE49-F238E27FC236}">
                <a16:creationId xmlns:a16="http://schemas.microsoft.com/office/drawing/2014/main" id="{322BDFC6-A050-4EA5-92FA-483F8A0523C6}"/>
              </a:ext>
            </a:extLst>
          </p:cNvPr>
          <p:cNvSpPr>
            <a:spLocks noGrp="1"/>
          </p:cNvSpPr>
          <p:nvPr>
            <p:ph type="pic" sz="quarter" idx="22"/>
          </p:nvPr>
        </p:nvSpPr>
        <p:spPr>
          <a:xfrm>
            <a:off x="4740711" y="1446978"/>
            <a:ext cx="1975618" cy="298792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B1A2472F-35D7-48C9-9BC7-BCE35D941F47}"/>
              </a:ext>
            </a:extLst>
          </p:cNvPr>
          <p:cNvSpPr>
            <a:spLocks noGrp="1"/>
          </p:cNvSpPr>
          <p:nvPr>
            <p:ph type="body" sz="quarter" idx="23" hasCustomPrompt="1"/>
          </p:nvPr>
        </p:nvSpPr>
        <p:spPr>
          <a:xfrm>
            <a:off x="6789731" y="1446979"/>
            <a:ext cx="1898141" cy="2987928"/>
          </a:xfrm>
        </p:spPr>
        <p:txBody>
          <a:bodyPr anchor="t">
            <a:normAutofit/>
          </a:bodyPr>
          <a:lstStyle>
            <a:lvl1pPr marL="214313" indent="-214313">
              <a:lnSpc>
                <a:spcPct val="150000"/>
              </a:lnSpc>
              <a:spcBef>
                <a:spcPts val="375"/>
              </a:spcBef>
              <a:buFont typeface="Arial" panose="020B0604020202020204" pitchFamily="34" charset="0"/>
              <a:buChar char="•"/>
              <a:defRPr sz="1350">
                <a:latin typeface="+mn-lt"/>
              </a:defRPr>
            </a:lvl1pPr>
            <a:lvl2pPr>
              <a:defRPr sz="1350"/>
            </a:lvl2pPr>
            <a:lvl3pPr>
              <a:defRPr sz="13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1EF74AF0-C3D2-4E4C-B3F2-8DBBE08EE5E8}"/>
              </a:ext>
            </a:extLst>
          </p:cNvPr>
          <p:cNvSpPr>
            <a:spLocks noGrp="1"/>
          </p:cNvSpPr>
          <p:nvPr>
            <p:ph type="ftr" sz="quarter" idx="24"/>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5D469985-B7EF-3F49-9337-35CF102EC5D3}"/>
              </a:ext>
            </a:extLst>
          </p:cNvPr>
          <p:cNvSpPr>
            <a:spLocks noGrp="1"/>
          </p:cNvSpPr>
          <p:nvPr>
            <p:ph type="sldNum" sz="quarter" idx="25"/>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251293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&lt;Slide Title Here&gt;</a:t>
            </a:r>
            <a:endParaRPr lang="en-HK" dirty="0"/>
          </a:p>
        </p:txBody>
      </p:sp>
      <p:sp>
        <p:nvSpPr>
          <p:cNvPr id="2" name="Footer Placeholder 1">
            <a:extLst>
              <a:ext uri="{FF2B5EF4-FFF2-40B4-BE49-F238E27FC236}">
                <a16:creationId xmlns:a16="http://schemas.microsoft.com/office/drawing/2014/main" id="{B139A988-9A70-4E4D-AFC4-E92251DF2A6B}"/>
              </a:ext>
            </a:extLst>
          </p:cNvPr>
          <p:cNvSpPr>
            <a:spLocks noGrp="1"/>
          </p:cNvSpPr>
          <p:nvPr>
            <p:ph type="ftr" sz="quarter" idx="16"/>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B4D5404A-85EE-BC41-B283-82356F0CBFB2}"/>
              </a:ext>
            </a:extLst>
          </p:cNvPr>
          <p:cNvSpPr>
            <a:spLocks noGrp="1"/>
          </p:cNvSpPr>
          <p:nvPr>
            <p:ph type="sldNum" sz="quarter" idx="17"/>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05426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a:lvl1pPr>
          </a:lstStyle>
          <a:p>
            <a:r>
              <a:rPr lang="en-US" dirty="0"/>
              <a:t>References</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612015"/>
            <a:ext cx="7886700" cy="2487199"/>
          </a:xfrm>
          <a:ln>
            <a:noFill/>
          </a:ln>
        </p:spPr>
        <p:txBody>
          <a:bodyPr wrap="square" anchor="t">
            <a:noAutofit/>
          </a:bodyPr>
          <a:lstStyle>
            <a:lvl1pPr marL="342900" indent="-342900">
              <a:lnSpc>
                <a:spcPct val="150000"/>
              </a:lnSpc>
              <a:spcBef>
                <a:spcPts val="375"/>
              </a:spcBef>
              <a:buNone/>
              <a:defRPr sz="1200">
                <a:latin typeface="+mn-lt"/>
                <a:ea typeface="+mn-ea"/>
              </a:defRPr>
            </a:lvl1pPr>
            <a:lvl2pPr>
              <a:defRPr sz="1350"/>
            </a:lvl2pPr>
            <a:lvl3pPr>
              <a:defRPr sz="1350"/>
            </a:lvl3pPr>
          </a:lstStyle>
          <a:p>
            <a:pPr lvl="0"/>
            <a:r>
              <a:rPr lang="en-US" altLang="zh-HK" dirty="0"/>
              <a:t>&lt;Reference 1: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2: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3: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marL="342900" marR="0" lvl="0" indent="-342900" algn="l" defTabSz="685640" rtl="0" eaLnBrk="1" fontAlgn="auto" latinLnBrk="0" hangingPunct="1">
              <a:lnSpc>
                <a:spcPct val="150000"/>
              </a:lnSpc>
              <a:spcBef>
                <a:spcPts val="375"/>
              </a:spcBef>
              <a:spcAft>
                <a:spcPts val="0"/>
              </a:spcAft>
              <a:buClrTx/>
              <a:buSzTx/>
              <a:buFont typeface="Arial" panose="020B0604020202020204" pitchFamily="34" charset="0"/>
              <a:buNone/>
              <a:tabLst/>
              <a:defRPr/>
            </a:pPr>
            <a:r>
              <a:rPr lang="en-US" altLang="zh-HK" dirty="0"/>
              <a:t>&lt;Reference 4: </a:t>
            </a:r>
            <a:r>
              <a:rPr lang="en-US" altLang="zh-HK" dirty="0" err="1"/>
              <a:t>xxxxxxxxxxxxxxxxxxxxxxxxxxxxxxxxxxxxxxxxxxxxxxxxxxxxxxxxxxxxxx</a:t>
            </a:r>
            <a:r>
              <a:rPr lang="en-US" altLang="zh-HK" dirty="0"/>
              <a:t> </a:t>
            </a:r>
            <a:r>
              <a:rPr lang="en-US" altLang="zh-HK" dirty="0" err="1"/>
              <a:t>xxxxxxxxxxxxxxxxxxxxxxxxxxxxxxxxxxxxxxxxxxxxxxxxxxxxxxxxxxxxxx</a:t>
            </a:r>
            <a:r>
              <a:rPr lang="en-US" altLang="zh-HK" dirty="0"/>
              <a:t> &gt;</a:t>
            </a:r>
          </a:p>
          <a:p>
            <a:pPr lvl="0"/>
            <a:endParaRPr lang="en-US" altLang="zh-HK" dirty="0"/>
          </a:p>
        </p:txBody>
      </p:sp>
      <p:sp>
        <p:nvSpPr>
          <p:cNvPr id="2" name="Footer Placeholder 1">
            <a:extLst>
              <a:ext uri="{FF2B5EF4-FFF2-40B4-BE49-F238E27FC236}">
                <a16:creationId xmlns:a16="http://schemas.microsoft.com/office/drawing/2014/main" id="{0397BDE0-A1C8-EA49-97C2-C6EBEEF20084}"/>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EEBE08B-6992-1545-B1F1-2F9735940A9C}"/>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908319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02A718-BE6C-4B7A-A7AA-D4463D4412CA}"/>
              </a:ext>
            </a:extLst>
          </p:cNvPr>
          <p:cNvSpPr>
            <a:spLocks noGrp="1"/>
          </p:cNvSpPr>
          <p:nvPr>
            <p:ph type="title" hasCustomPrompt="1"/>
          </p:nvPr>
        </p:nvSpPr>
        <p:spPr>
          <a:xfrm>
            <a:off x="1915024" y="2263893"/>
            <a:ext cx="3827506" cy="960718"/>
          </a:xfrm>
        </p:spPr>
        <p:txBody>
          <a:bodyPr anchor="t"/>
          <a:lstStyle>
            <a:lvl1pPr>
              <a:defRPr b="0">
                <a:solidFill>
                  <a:schemeClr val="bg1"/>
                </a:solidFill>
              </a:defRPr>
            </a:lvl1pPr>
          </a:lstStyle>
          <a:p>
            <a:r>
              <a:rPr lang="en-US" dirty="0"/>
              <a:t>&lt;Section Title&gt;</a:t>
            </a:r>
            <a:endParaRPr lang="en-HK" dirty="0"/>
          </a:p>
        </p:txBody>
      </p:sp>
      <p:sp>
        <p:nvSpPr>
          <p:cNvPr id="8" name="Text Placeholder 7">
            <a:extLst>
              <a:ext uri="{FF2B5EF4-FFF2-40B4-BE49-F238E27FC236}">
                <a16:creationId xmlns:a16="http://schemas.microsoft.com/office/drawing/2014/main" id="{FA06F4F1-D33B-4FC3-96A8-7799F6484711}"/>
              </a:ext>
            </a:extLst>
          </p:cNvPr>
          <p:cNvSpPr>
            <a:spLocks noGrp="1"/>
          </p:cNvSpPr>
          <p:nvPr>
            <p:ph type="body" sz="quarter" idx="10" hasCustomPrompt="1"/>
          </p:nvPr>
        </p:nvSpPr>
        <p:spPr>
          <a:xfrm>
            <a:off x="591459" y="2263892"/>
            <a:ext cx="1323565" cy="957263"/>
          </a:xfrm>
        </p:spPr>
        <p:txBody>
          <a:bodyPr/>
          <a:lstStyle>
            <a:lvl1pPr>
              <a:defRPr kumimoji="0" lang="en-HK" sz="3300" b="0" i="0" u="none" strike="noStrike" kern="1200" cap="none" spc="0" normalizeH="0" baseline="0" dirty="0">
                <a:ln>
                  <a:noFill/>
                </a:ln>
                <a:solidFill>
                  <a:schemeClr val="bg1"/>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a:lstStyle>
          <a:p>
            <a:pPr lvl="0"/>
            <a:r>
              <a:rPr lang="en-US" dirty="0"/>
              <a:t>X.1</a:t>
            </a:r>
            <a:endParaRPr lang="en-HK" dirty="0"/>
          </a:p>
        </p:txBody>
      </p:sp>
    </p:spTree>
    <p:extLst>
      <p:ext uri="{BB962C8B-B14F-4D97-AF65-F5344CB8AC3E}">
        <p14:creationId xmlns:p14="http://schemas.microsoft.com/office/powerpoint/2010/main" val="1964017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extLst>
    <p:ext uri="{DCECCB84-F9BA-43D5-87BE-67443E8EF086}">
      <p15:sldGuideLst xmlns:p15="http://schemas.microsoft.com/office/powerpoint/2012/main">
        <p15:guide id="1" orient="horz" pos="4776">
          <p15:clr>
            <a:srgbClr val="FBAE40"/>
          </p15:clr>
        </p15:guide>
        <p15:guide id="2" orient="horz" pos="3168">
          <p15:clr>
            <a:srgbClr val="FBAE40"/>
          </p15:clr>
        </p15:guide>
        <p15:guide id="3" pos="2590">
          <p15:clr>
            <a:srgbClr val="FBAE40"/>
          </p15:clr>
        </p15:guide>
        <p15:guide id="4" pos="10030">
          <p15:clr>
            <a:srgbClr val="FBAE40"/>
          </p15:clr>
        </p15:guide>
        <p15:guide id="5" pos="35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s 1">
  <p:cSld name="Big numbers 1">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1752386" y="1907996"/>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zh-TW" altLang="en-US"/>
              <a:t>按一下以編輯母片標題樣式</a:t>
            </a:r>
            <a:endParaRPr/>
          </a:p>
        </p:txBody>
      </p:sp>
      <p:sp>
        <p:nvSpPr>
          <p:cNvPr id="19" name="Google Shape;19;p21"/>
          <p:cNvSpPr txBox="1">
            <a:spLocks noGrp="1"/>
          </p:cNvSpPr>
          <p:nvPr>
            <p:ph type="subTitle" idx="1"/>
          </p:nvPr>
        </p:nvSpPr>
        <p:spPr>
          <a:xfrm>
            <a:off x="1601325" y="2567100"/>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l">
              <a:lnSpc>
                <a:spcPct val="100000"/>
              </a:lnSpc>
              <a:spcBef>
                <a:spcPts val="0"/>
              </a:spcBef>
              <a:spcAft>
                <a:spcPts val="0"/>
              </a:spcAft>
              <a:buClr>
                <a:schemeClr val="lt1"/>
              </a:buClr>
              <a:buSzPts val="2100"/>
              <a:buNone/>
              <a:defRPr sz="2100"/>
            </a:lvl2pPr>
            <a:lvl3pPr lvl="2" algn="l">
              <a:lnSpc>
                <a:spcPct val="100000"/>
              </a:lnSpc>
              <a:spcBef>
                <a:spcPts val="0"/>
              </a:spcBef>
              <a:spcAft>
                <a:spcPts val="0"/>
              </a:spcAft>
              <a:buClr>
                <a:schemeClr val="lt1"/>
              </a:buClr>
              <a:buSzPts val="2100"/>
              <a:buNone/>
              <a:defRPr sz="2100"/>
            </a:lvl3pPr>
            <a:lvl4pPr lvl="3" algn="l">
              <a:lnSpc>
                <a:spcPct val="100000"/>
              </a:lnSpc>
              <a:spcBef>
                <a:spcPts val="0"/>
              </a:spcBef>
              <a:spcAft>
                <a:spcPts val="0"/>
              </a:spcAft>
              <a:buClr>
                <a:schemeClr val="lt1"/>
              </a:buClr>
              <a:buSzPts val="2100"/>
              <a:buNone/>
              <a:defRPr sz="2100"/>
            </a:lvl4pPr>
            <a:lvl5pPr lvl="4" algn="l">
              <a:lnSpc>
                <a:spcPct val="100000"/>
              </a:lnSpc>
              <a:spcBef>
                <a:spcPts val="0"/>
              </a:spcBef>
              <a:spcAft>
                <a:spcPts val="0"/>
              </a:spcAft>
              <a:buClr>
                <a:schemeClr val="lt1"/>
              </a:buClr>
              <a:buSzPts val="2100"/>
              <a:buNone/>
              <a:defRPr sz="2100"/>
            </a:lvl5pPr>
            <a:lvl6pPr lvl="5" algn="l">
              <a:lnSpc>
                <a:spcPct val="100000"/>
              </a:lnSpc>
              <a:spcBef>
                <a:spcPts val="0"/>
              </a:spcBef>
              <a:spcAft>
                <a:spcPts val="0"/>
              </a:spcAft>
              <a:buClr>
                <a:schemeClr val="dk1"/>
              </a:buClr>
              <a:buSzPts val="2100"/>
              <a:buNone/>
              <a:defRPr sz="2100"/>
            </a:lvl6pPr>
            <a:lvl7pPr lvl="6" algn="l">
              <a:lnSpc>
                <a:spcPct val="100000"/>
              </a:lnSpc>
              <a:spcBef>
                <a:spcPts val="0"/>
              </a:spcBef>
              <a:spcAft>
                <a:spcPts val="0"/>
              </a:spcAft>
              <a:buClr>
                <a:schemeClr val="dk1"/>
              </a:buClr>
              <a:buSzPts val="2100"/>
              <a:buNone/>
              <a:defRPr sz="2100"/>
            </a:lvl7pPr>
            <a:lvl8pPr lvl="7" algn="l">
              <a:lnSpc>
                <a:spcPct val="100000"/>
              </a:lnSpc>
              <a:spcBef>
                <a:spcPts val="0"/>
              </a:spcBef>
              <a:spcAft>
                <a:spcPts val="0"/>
              </a:spcAft>
              <a:buClr>
                <a:schemeClr val="dk1"/>
              </a:buClr>
              <a:buSzPts val="2100"/>
              <a:buNone/>
              <a:defRPr sz="2100"/>
            </a:lvl8pPr>
            <a:lvl9pPr lvl="8" algn="l">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
        <p:nvSpPr>
          <p:cNvPr id="20" name="Google Shape;20;p21"/>
          <p:cNvSpPr txBox="1">
            <a:spLocks noGrp="1"/>
          </p:cNvSpPr>
          <p:nvPr>
            <p:ph type="title" idx="2"/>
          </p:nvPr>
        </p:nvSpPr>
        <p:spPr>
          <a:xfrm>
            <a:off x="5009013" y="1908000"/>
            <a:ext cx="2382600" cy="783300"/>
          </a:xfrm>
          <a:prstGeom prst="rect">
            <a:avLst/>
          </a:prstGeom>
          <a:noFill/>
          <a:ln>
            <a:noFill/>
          </a:ln>
          <a:effectLst>
            <a:outerShdw blurRad="38100" dist="38100" dir="2700000" algn="ctr" rotWithShape="0">
              <a:schemeClr val="lt1">
                <a:alpha val="42745"/>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rgbClr val="282D36"/>
              </a:buClr>
              <a:buSzPts val="4800"/>
              <a:buFont typeface="Lato"/>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r>
              <a:rPr lang="zh-TW" altLang="en-US"/>
              <a:t>按一下以編輯母片標題樣式</a:t>
            </a:r>
            <a:endParaRPr/>
          </a:p>
        </p:txBody>
      </p:sp>
      <p:sp>
        <p:nvSpPr>
          <p:cNvPr id="21" name="Google Shape;21;p21"/>
          <p:cNvSpPr txBox="1">
            <a:spLocks noGrp="1"/>
          </p:cNvSpPr>
          <p:nvPr>
            <p:ph type="subTitle" idx="3"/>
          </p:nvPr>
        </p:nvSpPr>
        <p:spPr>
          <a:xfrm>
            <a:off x="4857974" y="2567102"/>
            <a:ext cx="2684700" cy="66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lvl1pPr>
            <a:lvl2pPr lvl="1" algn="ctr">
              <a:lnSpc>
                <a:spcPct val="100000"/>
              </a:lnSpc>
              <a:spcBef>
                <a:spcPts val="0"/>
              </a:spcBef>
              <a:spcAft>
                <a:spcPts val="0"/>
              </a:spcAft>
              <a:buClr>
                <a:schemeClr val="lt1"/>
              </a:buClr>
              <a:buSzPts val="2100"/>
              <a:buNone/>
              <a:defRPr sz="2100"/>
            </a:lvl2pPr>
            <a:lvl3pPr lvl="2" algn="ctr">
              <a:lnSpc>
                <a:spcPct val="100000"/>
              </a:lnSpc>
              <a:spcBef>
                <a:spcPts val="0"/>
              </a:spcBef>
              <a:spcAft>
                <a:spcPts val="0"/>
              </a:spcAft>
              <a:buClr>
                <a:schemeClr val="lt1"/>
              </a:buClr>
              <a:buSzPts val="2100"/>
              <a:buNone/>
              <a:defRPr sz="2100"/>
            </a:lvl3pPr>
            <a:lvl4pPr lvl="3" algn="ctr">
              <a:lnSpc>
                <a:spcPct val="100000"/>
              </a:lnSpc>
              <a:spcBef>
                <a:spcPts val="0"/>
              </a:spcBef>
              <a:spcAft>
                <a:spcPts val="0"/>
              </a:spcAft>
              <a:buClr>
                <a:schemeClr val="lt1"/>
              </a:buClr>
              <a:buSzPts val="2100"/>
              <a:buNone/>
              <a:defRPr sz="2100"/>
            </a:lvl4pPr>
            <a:lvl5pPr lvl="4" algn="ctr">
              <a:lnSpc>
                <a:spcPct val="100000"/>
              </a:lnSpc>
              <a:spcBef>
                <a:spcPts val="0"/>
              </a:spcBef>
              <a:spcAft>
                <a:spcPts val="0"/>
              </a:spcAft>
              <a:buClr>
                <a:schemeClr val="lt1"/>
              </a:buClr>
              <a:buSzPts val="2100"/>
              <a:buNone/>
              <a:defRPr sz="2100"/>
            </a:lvl5pPr>
            <a:lvl6pPr lvl="5" algn="ctr">
              <a:lnSpc>
                <a:spcPct val="100000"/>
              </a:lnSpc>
              <a:spcBef>
                <a:spcPts val="0"/>
              </a:spcBef>
              <a:spcAft>
                <a:spcPts val="0"/>
              </a:spcAft>
              <a:buClr>
                <a:schemeClr val="dk1"/>
              </a:buClr>
              <a:buSzPts val="2100"/>
              <a:buNone/>
              <a:defRPr sz="2100"/>
            </a:lvl6pPr>
            <a:lvl7pPr lvl="6" algn="ctr">
              <a:lnSpc>
                <a:spcPct val="100000"/>
              </a:lnSpc>
              <a:spcBef>
                <a:spcPts val="0"/>
              </a:spcBef>
              <a:spcAft>
                <a:spcPts val="0"/>
              </a:spcAft>
              <a:buClr>
                <a:schemeClr val="dk1"/>
              </a:buClr>
              <a:buSzPts val="2100"/>
              <a:buNone/>
              <a:defRPr sz="2100"/>
            </a:lvl7pPr>
            <a:lvl8pPr lvl="7" algn="ctr">
              <a:lnSpc>
                <a:spcPct val="100000"/>
              </a:lnSpc>
              <a:spcBef>
                <a:spcPts val="0"/>
              </a:spcBef>
              <a:spcAft>
                <a:spcPts val="0"/>
              </a:spcAft>
              <a:buClr>
                <a:schemeClr val="dk1"/>
              </a:buClr>
              <a:buSzPts val="2100"/>
              <a:buNone/>
              <a:defRPr sz="2100"/>
            </a:lvl8pPr>
            <a:lvl9pPr lvl="8" algn="ctr">
              <a:lnSpc>
                <a:spcPct val="100000"/>
              </a:lnSpc>
              <a:spcBef>
                <a:spcPts val="0"/>
              </a:spcBef>
              <a:spcAft>
                <a:spcPts val="0"/>
              </a:spcAft>
              <a:buClr>
                <a:schemeClr val="dk1"/>
              </a:buClr>
              <a:buSzPts val="2100"/>
              <a:buNone/>
              <a:defRPr sz="2100"/>
            </a:lvl9pPr>
          </a:lstStyle>
          <a:p>
            <a:r>
              <a:rPr lang="zh-TW" altLang="en-US"/>
              <a:t>按一下以編輯母片子標題樣式</a:t>
            </a:r>
            <a:endParaRPr/>
          </a:p>
        </p:txBody>
      </p:sp>
    </p:spTree>
    <p:extLst>
      <p:ext uri="{BB962C8B-B14F-4D97-AF65-F5344CB8AC3E}">
        <p14:creationId xmlns:p14="http://schemas.microsoft.com/office/powerpoint/2010/main" val="136766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sson Outline">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49FE92D0-3884-4D0D-A700-9B39F14FEB58}"/>
              </a:ext>
            </a:extLst>
          </p:cNvPr>
          <p:cNvSpPr/>
          <p:nvPr/>
        </p:nvSpPr>
        <p:spPr>
          <a:xfrm>
            <a:off x="834317" y="1599648"/>
            <a:ext cx="7475367" cy="2473960"/>
          </a:xfrm>
          <a:prstGeom prst="roundRect">
            <a:avLst/>
          </a:prstGeom>
          <a:solidFill>
            <a:schemeClr val="tx1">
              <a:lumMod val="95000"/>
              <a:alpha val="69804"/>
            </a:schemeClr>
          </a:solid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Lesson Outline</a:t>
            </a:r>
            <a:endParaRPr lang="en-HK" dirty="0"/>
          </a:p>
        </p:txBody>
      </p:sp>
      <p:sp>
        <p:nvSpPr>
          <p:cNvPr id="9" name="Text Placeholder 8">
            <a:extLst>
              <a:ext uri="{FF2B5EF4-FFF2-40B4-BE49-F238E27FC236}">
                <a16:creationId xmlns:a16="http://schemas.microsoft.com/office/drawing/2014/main" id="{895AB9A3-3664-47EB-A624-97676D733E1B}"/>
              </a:ext>
            </a:extLst>
          </p:cNvPr>
          <p:cNvSpPr>
            <a:spLocks noGrp="1"/>
          </p:cNvSpPr>
          <p:nvPr>
            <p:ph type="body" sz="quarter" idx="16" hasCustomPrompt="1"/>
          </p:nvPr>
        </p:nvSpPr>
        <p:spPr>
          <a:xfrm>
            <a:off x="1328744" y="1986317"/>
            <a:ext cx="6486513" cy="1700621"/>
          </a:xfrm>
        </p:spPr>
        <p:txBody>
          <a:bodyPr/>
          <a:lstStyle>
            <a:lvl1pPr marL="214313" indent="-214313">
              <a:lnSpc>
                <a:spcPct val="150000"/>
              </a:lnSpc>
              <a:spcBef>
                <a:spcPts val="375"/>
              </a:spcBef>
              <a:buFont typeface="Arial" panose="020B0604020202020204" pitchFamily="34" charset="0"/>
              <a:buChar char="•"/>
              <a:defRPr sz="1800">
                <a:latin typeface="+mn-lt"/>
              </a:defRPr>
            </a:lvl1pPr>
            <a:lvl2pPr>
              <a:defRPr sz="1800">
                <a:latin typeface="+mn-lt"/>
              </a:defRPr>
            </a:lvl2pPr>
            <a:lvl3pPr>
              <a:defRPr sz="1800">
                <a:latin typeface="+mn-lt"/>
              </a:defRPr>
            </a:lvl3pPr>
          </a:lstStyle>
          <a:p>
            <a:pPr marL="571500" indent="-571500">
              <a:lnSpc>
                <a:spcPct val="150000"/>
              </a:lnSpc>
              <a:spcBef>
                <a:spcPts val="1000"/>
              </a:spcBef>
              <a:buFont typeface="Arial" panose="020B0604020202020204" pitchFamily="34" charset="0"/>
              <a:buChar char="•"/>
            </a:pPr>
            <a:r>
              <a:rPr lang="en-HK" sz="1800" dirty="0">
                <a:solidFill>
                  <a:schemeClr val="bg1"/>
                </a:solidFill>
              </a:rPr>
              <a:t>Mention the specific lesson outcomes or QF points</a:t>
            </a:r>
          </a:p>
        </p:txBody>
      </p:sp>
      <p:sp>
        <p:nvSpPr>
          <p:cNvPr id="2" name="Footer Placeholder 1">
            <a:extLst>
              <a:ext uri="{FF2B5EF4-FFF2-40B4-BE49-F238E27FC236}">
                <a16:creationId xmlns:a16="http://schemas.microsoft.com/office/drawing/2014/main" id="{34C8EBD3-02DE-3F4F-B7F1-9C07B847B04F}"/>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61D43AA-30B3-3941-B207-A416EBA3DB7F}"/>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943907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utcomes">
    <p:spTree>
      <p:nvGrpSpPr>
        <p:cNvPr id="1" name=""/>
        <p:cNvGrpSpPr/>
        <p:nvPr/>
      </p:nvGrpSpPr>
      <p:grpSpPr>
        <a:xfrm>
          <a:off x="0" y="0"/>
          <a:ext cx="0" cy="0"/>
          <a:chOff x="0" y="0"/>
          <a:chExt cx="0" cy="0"/>
        </a:xfrm>
      </p:grpSpPr>
      <p:sp>
        <p:nvSpPr>
          <p:cNvPr id="28" name="Picture Placeholder 8">
            <a:extLst>
              <a:ext uri="{FF2B5EF4-FFF2-40B4-BE49-F238E27FC236}">
                <a16:creationId xmlns:a16="http://schemas.microsoft.com/office/drawing/2014/main" id="{D0C62560-1E8A-44F2-821D-E78729A3683F}"/>
              </a:ext>
            </a:extLst>
          </p:cNvPr>
          <p:cNvSpPr>
            <a:spLocks noGrp="1"/>
          </p:cNvSpPr>
          <p:nvPr>
            <p:ph type="pic" sz="quarter" idx="18" hasCustomPrompt="1"/>
          </p:nvPr>
        </p:nvSpPr>
        <p:spPr>
          <a:xfrm>
            <a:off x="4668606" y="2064313"/>
            <a:ext cx="2022593" cy="2022062"/>
          </a:xfrm>
          <a:prstGeom prst="ellipse">
            <a:avLst/>
          </a:prstGeom>
          <a:solidFill>
            <a:schemeClr val="accent2"/>
          </a:solidFill>
        </p:spPr>
        <p:txBody>
          <a:bodyPr anchor="ctr">
            <a:normAutofit/>
          </a:bodyPr>
          <a:lstStyle>
            <a:lvl1pPr marL="0" indent="0" algn="ctr">
              <a:buNone/>
              <a:defRPr sz="1050" b="1"/>
            </a:lvl1pPr>
          </a:lstStyle>
          <a:p>
            <a:r>
              <a:rPr lang="en-US" dirty="0"/>
              <a:t>&lt;Make your own basic shape to replace this, with no border&gt;</a:t>
            </a:r>
          </a:p>
        </p:txBody>
      </p:sp>
      <p:sp>
        <p:nvSpPr>
          <p:cNvPr id="26" name="Picture Placeholder 8">
            <a:extLst>
              <a:ext uri="{FF2B5EF4-FFF2-40B4-BE49-F238E27FC236}">
                <a16:creationId xmlns:a16="http://schemas.microsoft.com/office/drawing/2014/main" id="{F6D9AEBD-B55A-4DB4-9FAF-8CDABE90D67F}"/>
              </a:ext>
            </a:extLst>
          </p:cNvPr>
          <p:cNvSpPr>
            <a:spLocks noGrp="1"/>
          </p:cNvSpPr>
          <p:nvPr>
            <p:ph type="pic" sz="quarter" idx="17" hasCustomPrompt="1"/>
          </p:nvPr>
        </p:nvSpPr>
        <p:spPr>
          <a:xfrm>
            <a:off x="2575397" y="2720731"/>
            <a:ext cx="1366003" cy="1365644"/>
          </a:xfrm>
          <a:prstGeom prst="ellipse">
            <a:avLst/>
          </a:prstGeom>
          <a:solidFill>
            <a:schemeClr val="accent2"/>
          </a:solidFill>
        </p:spPr>
        <p:txBody>
          <a:bodyPr anchor="ctr">
            <a:normAutofit/>
          </a:bodyPr>
          <a:lstStyle>
            <a:lvl1pPr marL="0" indent="0" algn="ctr">
              <a:buNone/>
              <a:defRPr sz="900" b="1"/>
            </a:lvl1pPr>
          </a:lstStyle>
          <a:p>
            <a:r>
              <a:rPr lang="en-US" dirty="0"/>
              <a:t>&lt;Make your own basic shape to replace this, with no border&gt;</a:t>
            </a:r>
          </a:p>
        </p:txBody>
      </p:sp>
      <p:sp>
        <p:nvSpPr>
          <p:cNvPr id="25" name="Title 24">
            <a:extLst>
              <a:ext uri="{FF2B5EF4-FFF2-40B4-BE49-F238E27FC236}">
                <a16:creationId xmlns:a16="http://schemas.microsoft.com/office/drawing/2014/main" id="{39E864CA-15A8-4631-B343-690ED8DAC581}"/>
              </a:ext>
            </a:extLst>
          </p:cNvPr>
          <p:cNvSpPr>
            <a:spLocks noGrp="1"/>
          </p:cNvSpPr>
          <p:nvPr>
            <p:ph type="title" hasCustomPrompt="1"/>
          </p:nvPr>
        </p:nvSpPr>
        <p:spPr/>
        <p:txBody>
          <a:bodyPr/>
          <a:lstStyle>
            <a:lvl1pPr>
              <a:defRPr/>
            </a:lvl1pPr>
          </a:lstStyle>
          <a:p>
            <a:r>
              <a:rPr lang="en-US" dirty="0"/>
              <a:t>Contents</a:t>
            </a:r>
            <a:endParaRPr lang="en-HK" dirty="0"/>
          </a:p>
        </p:txBody>
      </p:sp>
      <p:sp>
        <p:nvSpPr>
          <p:cNvPr id="17" name="Text Placeholder 16">
            <a:extLst>
              <a:ext uri="{FF2B5EF4-FFF2-40B4-BE49-F238E27FC236}">
                <a16:creationId xmlns:a16="http://schemas.microsoft.com/office/drawing/2014/main" id="{564A9C82-6CA8-4CBB-AFEB-1F31E7537BA1}"/>
              </a:ext>
            </a:extLst>
          </p:cNvPr>
          <p:cNvSpPr>
            <a:spLocks noGrp="1"/>
          </p:cNvSpPr>
          <p:nvPr>
            <p:ph type="body" sz="quarter" idx="13" hasCustomPrompt="1"/>
          </p:nvPr>
        </p:nvSpPr>
        <p:spPr>
          <a:xfrm>
            <a:off x="2575397" y="3130602"/>
            <a:ext cx="1366003" cy="545902"/>
          </a:xfrm>
        </p:spPr>
        <p:txBody>
          <a:bodyPr anchor="ctr"/>
          <a:lstStyle>
            <a:lvl1pPr algn="ctr">
              <a:buNone/>
              <a:defRPr b="1">
                <a:solidFill>
                  <a:schemeClr val="tx1"/>
                </a:solidFill>
              </a:defRPr>
            </a:lvl1pPr>
          </a:lstStyle>
          <a:p>
            <a:pPr lvl="0"/>
            <a:r>
              <a:rPr lang="en-US" dirty="0"/>
              <a:t>&lt;Point #1&gt;</a:t>
            </a:r>
            <a:endParaRPr lang="en-HK" dirty="0"/>
          </a:p>
        </p:txBody>
      </p:sp>
      <p:sp>
        <p:nvSpPr>
          <p:cNvPr id="22" name="Text Placeholder 16">
            <a:extLst>
              <a:ext uri="{FF2B5EF4-FFF2-40B4-BE49-F238E27FC236}">
                <a16:creationId xmlns:a16="http://schemas.microsoft.com/office/drawing/2014/main" id="{DF68D35B-17DF-477F-A02D-0112CDF4AC8C}"/>
              </a:ext>
            </a:extLst>
          </p:cNvPr>
          <p:cNvSpPr>
            <a:spLocks noGrp="1"/>
          </p:cNvSpPr>
          <p:nvPr>
            <p:ph type="body" sz="quarter" idx="14" hasCustomPrompt="1"/>
          </p:nvPr>
        </p:nvSpPr>
        <p:spPr>
          <a:xfrm>
            <a:off x="4996901" y="2818628"/>
            <a:ext cx="1366003" cy="545902"/>
          </a:xfrm>
        </p:spPr>
        <p:txBody>
          <a:bodyPr anchor="ctr"/>
          <a:lstStyle>
            <a:lvl1pPr marL="0" indent="0" algn="ctr">
              <a:buNone/>
              <a:defRPr b="1">
                <a:solidFill>
                  <a:schemeClr val="tx1"/>
                </a:solidFill>
              </a:defRPr>
            </a:lvl1pPr>
          </a:lstStyle>
          <a:p>
            <a:pPr lvl="0"/>
            <a:r>
              <a:rPr lang="en-US" dirty="0"/>
              <a:t>&lt;Point #2&gt;</a:t>
            </a:r>
            <a:endParaRPr lang="en-HK" dirty="0"/>
          </a:p>
        </p:txBody>
      </p:sp>
      <p:sp>
        <p:nvSpPr>
          <p:cNvPr id="24" name="Text Placeholder 23">
            <a:extLst>
              <a:ext uri="{FF2B5EF4-FFF2-40B4-BE49-F238E27FC236}">
                <a16:creationId xmlns:a16="http://schemas.microsoft.com/office/drawing/2014/main" id="{1222A6F0-47D5-4292-A4C6-630880308CDE}"/>
              </a:ext>
            </a:extLst>
          </p:cNvPr>
          <p:cNvSpPr>
            <a:spLocks noGrp="1"/>
          </p:cNvSpPr>
          <p:nvPr>
            <p:ph type="body" sz="quarter" idx="19" hasCustomPrompt="1"/>
          </p:nvPr>
        </p:nvSpPr>
        <p:spPr>
          <a:xfrm>
            <a:off x="2672648" y="2223840"/>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x.1</a:t>
            </a:r>
            <a:endParaRPr lang="en-HK" dirty="0"/>
          </a:p>
        </p:txBody>
      </p:sp>
      <p:sp>
        <p:nvSpPr>
          <p:cNvPr id="29" name="Text Placeholder 23">
            <a:extLst>
              <a:ext uri="{FF2B5EF4-FFF2-40B4-BE49-F238E27FC236}">
                <a16:creationId xmlns:a16="http://schemas.microsoft.com/office/drawing/2014/main" id="{27E1782A-A4D2-4AC1-9EE1-6A09664C9B7C}"/>
              </a:ext>
            </a:extLst>
          </p:cNvPr>
          <p:cNvSpPr>
            <a:spLocks noGrp="1"/>
          </p:cNvSpPr>
          <p:nvPr>
            <p:ph type="body" sz="quarter" idx="20" hasCustomPrompt="1"/>
          </p:nvPr>
        </p:nvSpPr>
        <p:spPr>
          <a:xfrm>
            <a:off x="5094151" y="1551186"/>
            <a:ext cx="1171502" cy="426244"/>
          </a:xfrm>
        </p:spPr>
        <p:txBody>
          <a:bodyPr anchor="ctr"/>
          <a:lstStyle>
            <a:lvl1pPr algn="ctr">
              <a:buNone/>
              <a:defRPr sz="1800">
                <a:latin typeface="Lato Light" panose="020F0502020204030203"/>
              </a:defRPr>
            </a:lvl1pPr>
            <a:lvl2pPr>
              <a:defRPr>
                <a:latin typeface="Lato Light" panose="020F0502020204030203"/>
              </a:defRPr>
            </a:lvl2pPr>
            <a:lvl3pPr>
              <a:defRPr>
                <a:latin typeface="Lato Light" panose="020F0502020204030203"/>
              </a:defRPr>
            </a:lvl3pPr>
            <a:lvl4pPr>
              <a:defRPr>
                <a:latin typeface="Lato Light" panose="020F0502020204030203"/>
              </a:defRPr>
            </a:lvl4pPr>
            <a:lvl5pPr>
              <a:defRPr>
                <a:latin typeface="Lato Light" panose="020F0502020204030203"/>
              </a:defRPr>
            </a:lvl5pPr>
          </a:lstStyle>
          <a:p>
            <a:pPr lvl="0"/>
            <a:r>
              <a:rPr lang="en-US" dirty="0"/>
              <a:t>x.2</a:t>
            </a:r>
            <a:endParaRPr lang="en-HK" dirty="0"/>
          </a:p>
        </p:txBody>
      </p:sp>
      <p:sp>
        <p:nvSpPr>
          <p:cNvPr id="2" name="Footer Placeholder 1">
            <a:extLst>
              <a:ext uri="{FF2B5EF4-FFF2-40B4-BE49-F238E27FC236}">
                <a16:creationId xmlns:a16="http://schemas.microsoft.com/office/drawing/2014/main" id="{71B8DFCB-52A9-B449-AD77-B2045DDBB3A6}"/>
              </a:ext>
            </a:extLst>
          </p:cNvPr>
          <p:cNvSpPr>
            <a:spLocks noGrp="1"/>
          </p:cNvSpPr>
          <p:nvPr>
            <p:ph type="ftr" sz="quarter" idx="21"/>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3EA99B8C-282C-004A-ADBD-CDEB7D06652F}"/>
              </a:ext>
            </a:extLst>
          </p:cNvPr>
          <p:cNvSpPr>
            <a:spLocks noGrp="1"/>
          </p:cNvSpPr>
          <p:nvPr>
            <p:ph type="sldNum" sz="quarter" idx="2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579685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9E02E643-C8B8-9A49-8DB6-5422F19F23A0}"/>
              </a:ext>
            </a:extLst>
          </p:cNvPr>
          <p:cNvSpPr>
            <a:spLocks noGrp="1"/>
          </p:cNvSpPr>
          <p:nvPr>
            <p:ph type="pic" sz="quarter" idx="14"/>
          </p:nvPr>
        </p:nvSpPr>
        <p:spPr>
          <a:xfrm>
            <a:off x="4284364" y="1526289"/>
            <a:ext cx="4171068" cy="2882687"/>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7" name="Title 24">
            <a:extLst>
              <a:ext uri="{FF2B5EF4-FFF2-40B4-BE49-F238E27FC236}">
                <a16:creationId xmlns:a16="http://schemas.microsoft.com/office/drawing/2014/main" id="{BA3319D0-96F0-4C8E-A15F-59481589A7A5}"/>
              </a:ext>
            </a:extLst>
          </p:cNvPr>
          <p:cNvSpPr>
            <a:spLocks noGrp="1"/>
          </p:cNvSpPr>
          <p:nvPr>
            <p:ph type="title" hasCustomPrompt="1"/>
          </p:nvPr>
        </p:nvSpPr>
        <p:spPr>
          <a:xfrm>
            <a:off x="627671" y="573882"/>
            <a:ext cx="7886700" cy="380874"/>
          </a:xfrm>
        </p:spPr>
        <p:txBody>
          <a:bodyPr/>
          <a:lstStyle>
            <a:lvl1pPr>
              <a:defRPr sz="2250"/>
            </a:lvl1pPr>
          </a:lstStyle>
          <a:p>
            <a:r>
              <a:rPr lang="en-US" dirty="0"/>
              <a:t>&lt;Slide Title Here&gt;</a:t>
            </a:r>
            <a:endParaRPr lang="en-HK" dirty="0"/>
          </a:p>
        </p:txBody>
      </p:sp>
      <p:sp>
        <p:nvSpPr>
          <p:cNvPr id="10" name="Text Placeholder 9">
            <a:extLst>
              <a:ext uri="{FF2B5EF4-FFF2-40B4-BE49-F238E27FC236}">
                <a16:creationId xmlns:a16="http://schemas.microsoft.com/office/drawing/2014/main" id="{078EAC23-88FF-458F-9AFA-669FBD2784AD}"/>
              </a:ext>
            </a:extLst>
          </p:cNvPr>
          <p:cNvSpPr>
            <a:spLocks noGrp="1"/>
          </p:cNvSpPr>
          <p:nvPr>
            <p:ph type="body" sz="quarter" idx="15" hasCustomPrompt="1"/>
          </p:nvPr>
        </p:nvSpPr>
        <p:spPr>
          <a:xfrm>
            <a:off x="627671" y="1365647"/>
            <a:ext cx="3386515" cy="3043329"/>
          </a:xfrm>
        </p:spPr>
        <p:txBody>
          <a:bodyPr anchor="t">
            <a:normAutofit/>
          </a:bodyPr>
          <a:lstStyle>
            <a:lvl1pPr marL="214313" indent="-214313">
              <a:lnSpc>
                <a:spcPct val="150000"/>
              </a:lnSpc>
              <a:spcBef>
                <a:spcPts val="375"/>
              </a:spcBef>
              <a:buFont typeface="Arial" panose="020B0604020202020204" pitchFamily="34" charset="0"/>
              <a:buChar char="•"/>
              <a:defRPr sz="1650">
                <a:solidFill>
                  <a:schemeClr val="bg1"/>
                </a:solidFill>
                <a:latin typeface="+mn-lt"/>
                <a:ea typeface="Lato Medium" panose="020F0502020204030203" pitchFamily="34" charset="0"/>
                <a:cs typeface="Lato Medium" panose="020F0502020204030203" pitchFamily="34" charset="0"/>
              </a:defRPr>
            </a:lvl1pPr>
            <a:lvl2pPr>
              <a:defRPr sz="1650">
                <a:solidFill>
                  <a:schemeClr val="bg1"/>
                </a:solidFill>
              </a:defRPr>
            </a:lvl2pPr>
            <a:lvl3pPr>
              <a:defRPr sz="1650">
                <a:solidFill>
                  <a:schemeClr val="bg1"/>
                </a:solidFill>
              </a:defRPr>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a:p>
            <a:pPr lvl="0"/>
            <a:endParaRPr lang="en-HK" dirty="0"/>
          </a:p>
        </p:txBody>
      </p:sp>
      <p:sp>
        <p:nvSpPr>
          <p:cNvPr id="2" name="Footer Placeholder 1">
            <a:extLst>
              <a:ext uri="{FF2B5EF4-FFF2-40B4-BE49-F238E27FC236}">
                <a16:creationId xmlns:a16="http://schemas.microsoft.com/office/drawing/2014/main" id="{CD36B2EE-508F-054F-836D-E0CC1ABBB74B}"/>
              </a:ext>
            </a:extLst>
          </p:cNvPr>
          <p:cNvSpPr>
            <a:spLocks noGrp="1"/>
          </p:cNvSpPr>
          <p:nvPr>
            <p:ph type="ftr" sz="quarter" idx="17"/>
          </p:nvPr>
        </p:nvSpPr>
        <p:spPr>
          <a:xfrm>
            <a:off x="628280" y="4706505"/>
            <a:ext cx="3086100" cy="273844"/>
          </a:xfrm>
          <a:prstGeom prst="rect">
            <a:avLst/>
          </a:prstGeom>
        </p:spPr>
        <p:txBody>
          <a:bodyPr/>
          <a:lstStyle/>
          <a:p>
            <a:r>
              <a:rPr lang="en-US" dirty="0"/>
              <a:t>Copyright </a:t>
            </a:r>
            <a:r>
              <a:rPr lang="en-HK" dirty="0"/>
              <a:t>© 2021 Krystal Institute Limited. All rights reserved</a:t>
            </a:r>
            <a:endParaRPr lang="en-US" dirty="0"/>
          </a:p>
        </p:txBody>
      </p:sp>
      <p:sp>
        <p:nvSpPr>
          <p:cNvPr id="3" name="Slide Number Placeholder 2">
            <a:extLst>
              <a:ext uri="{FF2B5EF4-FFF2-40B4-BE49-F238E27FC236}">
                <a16:creationId xmlns:a16="http://schemas.microsoft.com/office/drawing/2014/main" id="{9E07804B-13FC-9F4C-8888-97F387E8796E}"/>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324131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6646">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6" name="Title 24">
            <a:extLst>
              <a:ext uri="{FF2B5EF4-FFF2-40B4-BE49-F238E27FC236}">
                <a16:creationId xmlns:a16="http://schemas.microsoft.com/office/drawing/2014/main" id="{75AA9749-A0D2-4406-A960-2FEBCA97D295}"/>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7" name="Picture Placeholder 8">
            <a:extLst>
              <a:ext uri="{FF2B5EF4-FFF2-40B4-BE49-F238E27FC236}">
                <a16:creationId xmlns:a16="http://schemas.microsoft.com/office/drawing/2014/main" id="{C5420959-9E2C-4756-B905-A4A79E99B241}"/>
              </a:ext>
            </a:extLst>
          </p:cNvPr>
          <p:cNvSpPr>
            <a:spLocks noGrp="1"/>
          </p:cNvSpPr>
          <p:nvPr>
            <p:ph type="pic" sz="quarter" idx="14"/>
          </p:nvPr>
        </p:nvSpPr>
        <p:spPr>
          <a:xfrm>
            <a:off x="976203" y="1725078"/>
            <a:ext cx="3595797" cy="2485108"/>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Text Placeholder 9">
            <a:extLst>
              <a:ext uri="{FF2B5EF4-FFF2-40B4-BE49-F238E27FC236}">
                <a16:creationId xmlns:a16="http://schemas.microsoft.com/office/drawing/2014/main" id="{8E4DEECA-8DD8-4F7A-BCAB-0AF4E7AC9946}"/>
              </a:ext>
            </a:extLst>
          </p:cNvPr>
          <p:cNvSpPr>
            <a:spLocks noGrp="1"/>
          </p:cNvSpPr>
          <p:nvPr>
            <p:ph type="body" sz="quarter" idx="15" hasCustomPrompt="1"/>
          </p:nvPr>
        </p:nvSpPr>
        <p:spPr>
          <a:xfrm>
            <a:off x="5301357" y="1365647"/>
            <a:ext cx="3386515" cy="3078748"/>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p>
          <a:p>
            <a:pPr lvl="0"/>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9182CA34-897C-9943-865B-5EC69B386280}"/>
              </a:ext>
            </a:extLst>
          </p:cNvPr>
          <p:cNvSpPr>
            <a:spLocks noGrp="1"/>
          </p:cNvSpPr>
          <p:nvPr>
            <p:ph type="ftr" sz="quarter" idx="17"/>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62176B4C-32C3-BD4B-B666-E64A50C62E90}"/>
              </a:ext>
            </a:extLst>
          </p:cNvPr>
          <p:cNvSpPr>
            <a:spLocks noGrp="1"/>
          </p:cNvSpPr>
          <p:nvPr>
            <p:ph type="sldNum" sz="quarter" idx="18"/>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90194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8710">
          <p15:clr>
            <a:srgbClr val="9FCC3B"/>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Below">
    <p:spTree>
      <p:nvGrpSpPr>
        <p:cNvPr id="1" name=""/>
        <p:cNvGrpSpPr/>
        <p:nvPr/>
      </p:nvGrpSpPr>
      <p:grpSpPr>
        <a:xfrm>
          <a:off x="0" y="0"/>
          <a:ext cx="0" cy="0"/>
          <a:chOff x="0" y="0"/>
          <a:chExt cx="0" cy="0"/>
        </a:xfrm>
      </p:grpSpPr>
      <p:sp>
        <p:nvSpPr>
          <p:cNvPr id="7" name="Title 24">
            <a:extLst>
              <a:ext uri="{FF2B5EF4-FFF2-40B4-BE49-F238E27FC236}">
                <a16:creationId xmlns:a16="http://schemas.microsoft.com/office/drawing/2014/main" id="{2F7C10D4-A8F6-4CC7-AC4D-06CB6329C271}"/>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0" name="Picture Placeholder 8">
            <a:extLst>
              <a:ext uri="{FF2B5EF4-FFF2-40B4-BE49-F238E27FC236}">
                <a16:creationId xmlns:a16="http://schemas.microsoft.com/office/drawing/2014/main" id="{9B82FECD-B4F3-4F7B-BF2A-7BE0534FBFED}"/>
              </a:ext>
            </a:extLst>
          </p:cNvPr>
          <p:cNvSpPr>
            <a:spLocks noGrp="1"/>
          </p:cNvSpPr>
          <p:nvPr>
            <p:ph type="pic" sz="quarter" idx="18"/>
          </p:nvPr>
        </p:nvSpPr>
        <p:spPr>
          <a:xfrm>
            <a:off x="1620603" y="2571750"/>
            <a:ext cx="5902793" cy="1793391"/>
          </a:xfrm>
          <a:prstGeom prst="rect">
            <a:avLst/>
          </a:prstGeom>
          <a:solidFill>
            <a:schemeClr val="accent2"/>
          </a:solidFill>
        </p:spPr>
        <p:txBody>
          <a:bodyPr>
            <a:normAutofit/>
          </a:bodyPr>
          <a:lstStyle>
            <a:lvl1pPr>
              <a:defRPr sz="788"/>
            </a:lvl1pPr>
          </a:lstStyle>
          <a:p>
            <a:r>
              <a:rPr lang="en-US"/>
              <a:t>Click icon to add picture</a:t>
            </a:r>
            <a:endParaRPr lang="en-US" dirty="0"/>
          </a:p>
        </p:txBody>
      </p:sp>
      <p:sp>
        <p:nvSpPr>
          <p:cNvPr id="15" name="Text Placeholder 9">
            <a:extLst>
              <a:ext uri="{FF2B5EF4-FFF2-40B4-BE49-F238E27FC236}">
                <a16:creationId xmlns:a16="http://schemas.microsoft.com/office/drawing/2014/main" id="{7932DB2E-9594-4FCE-A26D-416626EBB89F}"/>
              </a:ext>
            </a:extLst>
          </p:cNvPr>
          <p:cNvSpPr>
            <a:spLocks noGrp="1"/>
          </p:cNvSpPr>
          <p:nvPr>
            <p:ph type="body" sz="quarter" idx="15" hasCustomPrompt="1"/>
          </p:nvPr>
        </p:nvSpPr>
        <p:spPr>
          <a:xfrm>
            <a:off x="731614" y="1365646"/>
            <a:ext cx="7680773" cy="1092773"/>
          </a:xfrm>
        </p:spPr>
        <p:txBody>
          <a:bodyPr anchor="t">
            <a:normAutofit/>
          </a:bodyPr>
          <a:lstStyle>
            <a:lvl1pPr marL="0" indent="0">
              <a:lnSpc>
                <a:spcPct val="150000"/>
              </a:lnSpc>
              <a:spcBef>
                <a:spcPts val="375"/>
              </a:spcBef>
              <a:buNone/>
              <a:defRPr sz="1650">
                <a:latin typeface="+mn-lt"/>
              </a:defRPr>
            </a:lvl1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p>
        </p:txBody>
      </p:sp>
      <p:sp>
        <p:nvSpPr>
          <p:cNvPr id="2" name="Footer Placeholder 1">
            <a:extLst>
              <a:ext uri="{FF2B5EF4-FFF2-40B4-BE49-F238E27FC236}">
                <a16:creationId xmlns:a16="http://schemas.microsoft.com/office/drawing/2014/main" id="{47B721A8-E915-7E49-B32D-4491D3C99094}"/>
              </a:ext>
            </a:extLst>
          </p:cNvPr>
          <p:cNvSpPr>
            <a:spLocks noGrp="1"/>
          </p:cNvSpPr>
          <p:nvPr>
            <p:ph type="ftr" sz="quarter" idx="20"/>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4B3D06B1-7C4A-9343-B57D-A6B7D1FEAEB5}"/>
              </a:ext>
            </a:extLst>
          </p:cNvPr>
          <p:cNvSpPr>
            <a:spLocks noGrp="1"/>
          </p:cNvSpPr>
          <p:nvPr>
            <p:ph type="sldNum" sz="quarter" idx="21"/>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5046084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2AC7C9A0-C487-1A4B-8E10-0C14D57A77EF}"/>
              </a:ext>
            </a:extLst>
          </p:cNvPr>
          <p:cNvSpPr>
            <a:spLocks noGrp="1"/>
          </p:cNvSpPr>
          <p:nvPr>
            <p:ph type="pic" sz="quarter" idx="15"/>
          </p:nvPr>
        </p:nvSpPr>
        <p:spPr>
          <a:xfrm>
            <a:off x="346026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AA46D0FC-61EB-8347-B0F4-17667E5F08BA}"/>
              </a:ext>
            </a:extLst>
          </p:cNvPr>
          <p:cNvSpPr>
            <a:spLocks noGrp="1"/>
          </p:cNvSpPr>
          <p:nvPr>
            <p:ph type="pic" sz="quarter" idx="16"/>
          </p:nvPr>
        </p:nvSpPr>
        <p:spPr>
          <a:xfrm>
            <a:off x="4843397" y="175740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236122E8-E51B-D348-ACE9-189658BA7F8D}"/>
              </a:ext>
            </a:extLst>
          </p:cNvPr>
          <p:cNvSpPr>
            <a:spLocks noGrp="1"/>
          </p:cNvSpPr>
          <p:nvPr>
            <p:ph type="pic" sz="quarter" idx="17"/>
          </p:nvPr>
        </p:nvSpPr>
        <p:spPr>
          <a:xfrm>
            <a:off x="346026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0" name="Picture Placeholder 8">
            <a:extLst>
              <a:ext uri="{FF2B5EF4-FFF2-40B4-BE49-F238E27FC236}">
                <a16:creationId xmlns:a16="http://schemas.microsoft.com/office/drawing/2014/main" id="{39A8D908-7BD3-2E48-80AC-D9C030BD4B9A}"/>
              </a:ext>
            </a:extLst>
          </p:cNvPr>
          <p:cNvSpPr>
            <a:spLocks noGrp="1"/>
          </p:cNvSpPr>
          <p:nvPr>
            <p:ph type="pic" sz="quarter" idx="18"/>
          </p:nvPr>
        </p:nvSpPr>
        <p:spPr>
          <a:xfrm>
            <a:off x="4843397" y="3146465"/>
            <a:ext cx="925096" cy="924854"/>
          </a:xfrm>
          <a:prstGeom prst="ellipse">
            <a:avLst/>
          </a:prstGeom>
          <a:solidFill>
            <a:schemeClr val="accent2"/>
          </a:solidFill>
        </p:spPr>
        <p:txBody>
          <a:bodyPr>
            <a:normAutofit/>
          </a:bodyPr>
          <a:lstStyle>
            <a:lvl1pPr>
              <a:defRPr sz="788"/>
            </a:lvl1pPr>
          </a:lstStyle>
          <a:p>
            <a:r>
              <a:rPr lang="en-US"/>
              <a:t>Click icon to add picture</a:t>
            </a:r>
            <a:endParaRPr lang="en-US" dirty="0"/>
          </a:p>
        </p:txBody>
      </p:sp>
      <p:sp>
        <p:nvSpPr>
          <p:cNvPr id="12" name="Title 24">
            <a:extLst>
              <a:ext uri="{FF2B5EF4-FFF2-40B4-BE49-F238E27FC236}">
                <a16:creationId xmlns:a16="http://schemas.microsoft.com/office/drawing/2014/main" id="{C33CEA8E-2105-4BF6-94DD-CE601A816E02}"/>
              </a:ext>
            </a:extLst>
          </p:cNvPr>
          <p:cNvSpPr>
            <a:spLocks noGrp="1"/>
          </p:cNvSpPr>
          <p:nvPr>
            <p:ph type="title" hasCustomPrompt="1"/>
          </p:nvPr>
        </p:nvSpPr>
        <p:spPr>
          <a:xfrm>
            <a:off x="627671" y="573882"/>
            <a:ext cx="7886700" cy="380874"/>
          </a:xfrm>
        </p:spPr>
        <p:txBody>
          <a:bodyPr/>
          <a:lstStyle>
            <a:lvl1pPr>
              <a:defRPr/>
            </a:lvl1pPr>
          </a:lstStyle>
          <a:p>
            <a:r>
              <a:rPr lang="en-US" dirty="0"/>
              <a:t>&lt;Slide Title Here&gt;</a:t>
            </a:r>
            <a:endParaRPr lang="en-HK" dirty="0"/>
          </a:p>
        </p:txBody>
      </p:sp>
      <p:sp>
        <p:nvSpPr>
          <p:cNvPr id="14" name="Text Placeholder 9">
            <a:extLst>
              <a:ext uri="{FF2B5EF4-FFF2-40B4-BE49-F238E27FC236}">
                <a16:creationId xmlns:a16="http://schemas.microsoft.com/office/drawing/2014/main" id="{1B287D08-CD62-47F5-983A-E0E6E9A5D32F}"/>
              </a:ext>
            </a:extLst>
          </p:cNvPr>
          <p:cNvSpPr>
            <a:spLocks noGrp="1"/>
          </p:cNvSpPr>
          <p:nvPr>
            <p:ph type="body" sz="quarter" idx="20" hasCustomPrompt="1"/>
          </p:nvPr>
        </p:nvSpPr>
        <p:spPr>
          <a:xfrm>
            <a:off x="6333962"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15" name="Text Placeholder 9">
            <a:extLst>
              <a:ext uri="{FF2B5EF4-FFF2-40B4-BE49-F238E27FC236}">
                <a16:creationId xmlns:a16="http://schemas.microsoft.com/office/drawing/2014/main" id="{972E76DF-7C03-41FA-AD81-BB38C36DD09C}"/>
              </a:ext>
            </a:extLst>
          </p:cNvPr>
          <p:cNvSpPr>
            <a:spLocks noGrp="1"/>
          </p:cNvSpPr>
          <p:nvPr>
            <p:ph type="body" sz="quarter" idx="21" hasCustomPrompt="1"/>
          </p:nvPr>
        </p:nvSpPr>
        <p:spPr>
          <a:xfrm>
            <a:off x="631169" y="1513232"/>
            <a:ext cx="2353910" cy="2855016"/>
          </a:xfrm>
        </p:spPr>
        <p:txBody>
          <a:bodyPr anchor="t">
            <a:normAutofit/>
          </a:bodyPr>
          <a:lstStyle>
            <a:lvl1pPr marL="214313" indent="-214313">
              <a:lnSpc>
                <a:spcPct val="150000"/>
              </a:lnSpc>
              <a:spcBef>
                <a:spcPts val="375"/>
              </a:spcBef>
              <a:buFont typeface="Arial" panose="020B0604020202020204" pitchFamily="34" charset="0"/>
              <a:buChar char="•"/>
              <a:defRPr sz="1650">
                <a:latin typeface="+mn-lt"/>
              </a:defRPr>
            </a:lvl1pPr>
            <a:lvl2pPr>
              <a:defRPr sz="1650"/>
            </a:lvl2pPr>
            <a:lvl3pPr>
              <a:defRPr sz="1650"/>
            </a:lvl3pPr>
          </a:lstStyle>
          <a:p>
            <a:pPr lvl="0"/>
            <a:r>
              <a:rPr lang="en-US" dirty="0"/>
              <a:t>&lt;Content e.g. </a:t>
            </a:r>
            <a:r>
              <a:rPr lang="en-HK" dirty="0"/>
              <a:t>Flipbook is a tiny book that contains a series of images and there will be frame per frame animation when you flip the book page by page.</a:t>
            </a:r>
            <a:r>
              <a:rPr lang="en-US" dirty="0"/>
              <a:t>&gt;</a:t>
            </a:r>
            <a:endParaRPr lang="en-HK" dirty="0">
              <a:solidFill>
                <a:schemeClr val="bg1"/>
              </a:solidFill>
            </a:endParaRPr>
          </a:p>
          <a:p>
            <a:pPr marL="571500" indent="-571500">
              <a:lnSpc>
                <a:spcPct val="150000"/>
              </a:lnSpc>
              <a:spcBef>
                <a:spcPts val="1000"/>
              </a:spcBef>
              <a:buFont typeface="Arial" panose="020B0604020202020204" pitchFamily="34" charset="0"/>
              <a:buChar char="•"/>
            </a:pPr>
            <a:r>
              <a:rPr lang="en-HK" dirty="0">
                <a:solidFill>
                  <a:schemeClr val="bg1"/>
                </a:solidFill>
              </a:rPr>
              <a:t>&lt;First&gt;</a:t>
            </a:r>
          </a:p>
          <a:p>
            <a:pPr marL="557144" lvl="1" indent="-214313">
              <a:lnSpc>
                <a:spcPct val="150000"/>
              </a:lnSpc>
              <a:spcBef>
                <a:spcPts val="375"/>
              </a:spcBef>
              <a:buSzPct val="70000"/>
              <a:buFont typeface="Courier New" panose="02070309020205020404" pitchFamily="49" charset="0"/>
              <a:buChar char="o"/>
            </a:pPr>
            <a:r>
              <a:rPr lang="en-HK" dirty="0">
                <a:solidFill>
                  <a:schemeClr val="bg1"/>
                </a:solidFill>
              </a:rPr>
              <a:t>&lt;Second&gt;</a:t>
            </a:r>
          </a:p>
          <a:p>
            <a:pPr marL="899975" lvl="2" indent="-214313">
              <a:lnSpc>
                <a:spcPct val="150000"/>
              </a:lnSpc>
              <a:spcBef>
                <a:spcPts val="375"/>
              </a:spcBef>
              <a:buSzPct val="80000"/>
              <a:buFont typeface="Wingdings" panose="05000000000000000000" pitchFamily="2" charset="2"/>
              <a:buChar char="v"/>
            </a:pPr>
            <a:r>
              <a:rPr lang="en-HK" dirty="0">
                <a:solidFill>
                  <a:schemeClr val="bg1"/>
                </a:solidFill>
              </a:rPr>
              <a:t>&lt;Third&gt;</a:t>
            </a:r>
          </a:p>
        </p:txBody>
      </p:sp>
      <p:sp>
        <p:nvSpPr>
          <p:cNvPr id="2" name="Footer Placeholder 1">
            <a:extLst>
              <a:ext uri="{FF2B5EF4-FFF2-40B4-BE49-F238E27FC236}">
                <a16:creationId xmlns:a16="http://schemas.microsoft.com/office/drawing/2014/main" id="{CE704549-32CF-D048-970B-E8B897834BA3}"/>
              </a:ext>
            </a:extLst>
          </p:cNvPr>
          <p:cNvSpPr>
            <a:spLocks noGrp="1"/>
          </p:cNvSpPr>
          <p:nvPr>
            <p:ph type="ftr" sz="quarter" idx="22"/>
          </p:nvPr>
        </p:nvSpPr>
        <p:spPr>
          <a:xfrm>
            <a:off x="628280" y="4706505"/>
            <a:ext cx="3086100" cy="273844"/>
          </a:xfrm>
          <a:prstGeom prst="rect">
            <a:avLst/>
          </a:prstGeom>
        </p:spPr>
        <p:txBody>
          <a:bodyPr/>
          <a:lstStyle/>
          <a:p>
            <a:r>
              <a:rPr lang="en-US"/>
              <a:t>Copyright </a:t>
            </a:r>
            <a:r>
              <a:rPr lang="en-HK"/>
              <a:t>© 2021 Krystal Institute Limited. All rights reserved</a:t>
            </a:r>
            <a:endParaRPr lang="en-US" dirty="0"/>
          </a:p>
        </p:txBody>
      </p:sp>
      <p:sp>
        <p:nvSpPr>
          <p:cNvPr id="3" name="Slide Number Placeholder 2">
            <a:extLst>
              <a:ext uri="{FF2B5EF4-FFF2-40B4-BE49-F238E27FC236}">
                <a16:creationId xmlns:a16="http://schemas.microsoft.com/office/drawing/2014/main" id="{93F1AFF9-3501-9741-83C9-B4C809225619}"/>
              </a:ext>
            </a:extLst>
          </p:cNvPr>
          <p:cNvSpPr>
            <a:spLocks noGrp="1"/>
          </p:cNvSpPr>
          <p:nvPr>
            <p:ph type="sldNum" sz="quarter" idx="23"/>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63755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DCECCB84-F9BA-43D5-87BE-67443E8EF086}">
      <p15:sldGuideLst xmlns:p15="http://schemas.microsoft.com/office/powerpoint/2012/main">
        <p15:guide id="1" pos="7678">
          <p15:clr>
            <a:srgbClr val="9FCC3B"/>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image" Target="../media/image1.png"/><Relationship Id="rId5" Type="http://schemas.openxmlformats.org/officeDocument/2006/relationships/slideLayout" Target="../slideLayouts/slideLayout8.xml"/><Relationship Id="rId10"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4"/>
            <a:ext cx="7886700" cy="994172"/>
          </a:xfrm>
          <a:prstGeom prst="rect">
            <a:avLst/>
          </a:prstGeom>
          <a:effectLst>
            <a:outerShdw blurRad="38100" dist="38100" dir="2700000" algn="ctr" rotWithShape="0">
              <a:schemeClr val="bg1">
                <a:alpha val="43000"/>
              </a:schemeClr>
            </a:outerShdw>
          </a:effectLst>
        </p:spPr>
        <p:txBody>
          <a:bodyPr vert="horz" lIns="91440" tIns="45720" rIns="91440" bIns="45720" rtlCol="0" anchor="ctr">
            <a:normAutofit/>
          </a:bodyPr>
          <a:lstStyle/>
          <a:p>
            <a:pPr marL="0" marR="0" lvl="0" indent="0" algn="l" defTabSz="510191" rtl="0" eaLnBrk="1" fontAlgn="auto" latinLnBrk="0" hangingPunct="1">
              <a:lnSpc>
                <a:spcPct val="100000"/>
              </a:lnSpc>
              <a:spcBef>
                <a:spcPts val="0"/>
              </a:spcBef>
              <a:spcAft>
                <a:spcPts val="0"/>
              </a:spcAft>
              <a:buClrTx/>
              <a:buSzPts val="5200"/>
              <a:buFontTx/>
              <a:buNone/>
              <a:tabLst/>
              <a:defRPr/>
            </a:pPr>
            <a:r>
              <a:rPr lang="zh-TW" altLang="en-US"/>
              <a:t>按一下以編輯母片標題樣式</a:t>
            </a:r>
            <a:endParaRPr lang="en-US" dirty="0"/>
          </a:p>
        </p:txBody>
      </p:sp>
      <p:sp>
        <p:nvSpPr>
          <p:cNvPr id="3" name="Text Placeholder 2"/>
          <p:cNvSpPr>
            <a:spLocks noGrp="1"/>
          </p:cNvSpPr>
          <p:nvPr>
            <p:ph type="body" idx="1"/>
          </p:nvPr>
        </p:nvSpPr>
        <p:spPr>
          <a:xfrm>
            <a:off x="628651" y="1369219"/>
            <a:ext cx="7886700" cy="326350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900">
                <a:solidFill>
                  <a:schemeClr val="bg2">
                    <a:lumMod val="50000"/>
                  </a:schemeClr>
                </a:solidFill>
              </a:defRPr>
            </a:lvl1pPr>
          </a:lstStyle>
          <a:p>
            <a:endParaRPr lang="zh-HK" altLang="en-US"/>
          </a:p>
        </p:txBody>
      </p:sp>
      <p:sp>
        <p:nvSpPr>
          <p:cNvPr id="5" name="Footer Placeholder 4"/>
          <p:cNvSpPr>
            <a:spLocks noGrp="1"/>
          </p:cNvSpPr>
          <p:nvPr>
            <p:ph type="ftr" sz="quarter" idx="3"/>
          </p:nvPr>
        </p:nvSpPr>
        <p:spPr>
          <a:xfrm>
            <a:off x="3028951" y="4767263"/>
            <a:ext cx="3086100" cy="273844"/>
          </a:xfrm>
          <a:prstGeom prst="rect">
            <a:avLst/>
          </a:prstGeom>
        </p:spPr>
        <p:txBody>
          <a:bodyPr vert="horz" lIns="91440" tIns="45720" rIns="91440" bIns="45720" rtlCol="0" anchor="ctr"/>
          <a:lstStyle>
            <a:lvl1pPr algn="ctr">
              <a:defRPr sz="900">
                <a:solidFill>
                  <a:schemeClr val="bg2">
                    <a:lumMod val="50000"/>
                  </a:schemeClr>
                </a:solidFill>
              </a:defRPr>
            </a:lvl1pPr>
          </a:lstStyle>
          <a:p>
            <a:endParaRPr lang="zh-HK"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2">
                    <a:lumMod val="50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7" name="Footer Placeholder 4">
            <a:extLst>
              <a:ext uri="{FF2B5EF4-FFF2-40B4-BE49-F238E27FC236}">
                <a16:creationId xmlns:a16="http://schemas.microsoft.com/office/drawing/2014/main" id="{1A2AE939-ABFF-1947-BC7C-301F2F8C7484}"/>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t>Copyright </a:t>
            </a:r>
            <a:r>
              <a:rPr lang="en-HK" dirty="0"/>
              <a:t>© 2021 Krystal Institute Limited. All rights reserved.</a:t>
            </a:r>
            <a:endParaRPr lang="en-US" dirty="0"/>
          </a:p>
        </p:txBody>
      </p:sp>
    </p:spTree>
    <p:extLst>
      <p:ext uri="{BB962C8B-B14F-4D97-AF65-F5344CB8AC3E}">
        <p14:creationId xmlns:p14="http://schemas.microsoft.com/office/powerpoint/2010/main" val="5438665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5" r:id="rId3"/>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685640" rtl="0" eaLnBrk="1" latinLnBrk="0" hangingPunct="1">
        <a:lnSpc>
          <a:spcPct val="90000"/>
        </a:lnSpc>
        <a:spcBef>
          <a:spcPct val="0"/>
        </a:spcBef>
        <a:buNone/>
        <a:defRPr kumimoji="0" lang="en-US" sz="3300" b="1" i="0" u="none" strike="noStrike" kern="1200" cap="none" spc="0" normalizeH="0" baseline="0" dirty="0">
          <a:ln>
            <a:noFill/>
          </a:ln>
          <a:solidFill>
            <a:srgbClr val="363D48">
              <a:lumMod val="75000"/>
            </a:srgbClr>
          </a:solidFill>
          <a:effectLst>
            <a:outerShdw blurRad="38100" dist="38100" dir="2700000" algn="tl">
              <a:srgbClr val="000000">
                <a:alpha val="43137"/>
              </a:srgbClr>
            </a:outerShdw>
          </a:effectLst>
          <a:uLnTx/>
          <a:uFillTx/>
          <a:latin typeface="Lato" panose="020F0502020204030203" charset="0"/>
          <a:ea typeface="Roboto Medium" panose="02000000000000000000" pitchFamily="2" charset="0"/>
          <a:cs typeface="+mj-cs"/>
        </a:defRPr>
      </a:lvl1pPr>
    </p:titleStyle>
    <p:bodyStyle>
      <a:lvl1pPr marL="0" indent="0" algn="l" defTabSz="685640" rtl="0" eaLnBrk="1" latinLnBrk="0" hangingPunct="1">
        <a:lnSpc>
          <a:spcPct val="90000"/>
        </a:lnSpc>
        <a:spcBef>
          <a:spcPts val="750"/>
        </a:spcBef>
        <a:buFont typeface="Arial" panose="020B0604020202020204" pitchFamily="34" charset="0"/>
        <a:buNone/>
        <a:defRPr sz="1650" kern="1200">
          <a:solidFill>
            <a:schemeClr val="bg1"/>
          </a:solidFill>
          <a:latin typeface="Lato Medium" panose="020F0502020204030203"/>
          <a:ea typeface="+mn-ea"/>
          <a:cs typeface="+mn-cs"/>
        </a:defRPr>
      </a:lvl1pPr>
      <a:lvl2pPr marL="342820" indent="0" algn="l" defTabSz="685640" rtl="0" eaLnBrk="1" latinLnBrk="0" hangingPunct="1">
        <a:lnSpc>
          <a:spcPct val="90000"/>
        </a:lnSpc>
        <a:spcBef>
          <a:spcPts val="375"/>
        </a:spcBef>
        <a:buFont typeface="Arial" panose="020B0604020202020204" pitchFamily="34" charset="0"/>
        <a:buNone/>
        <a:defRPr sz="1500" kern="1200">
          <a:solidFill>
            <a:schemeClr val="bg1"/>
          </a:solidFill>
          <a:latin typeface="Lato Light" panose="020F0502020204030203"/>
          <a:ea typeface="+mn-ea"/>
          <a:cs typeface="+mn-cs"/>
        </a:defRPr>
      </a:lvl2pPr>
      <a:lvl3pPr marL="685640" indent="0" algn="l" defTabSz="685640" rtl="0" eaLnBrk="1" latinLnBrk="0" hangingPunct="1">
        <a:lnSpc>
          <a:spcPct val="90000"/>
        </a:lnSpc>
        <a:spcBef>
          <a:spcPts val="375"/>
        </a:spcBef>
        <a:buFont typeface="Arial" panose="020B0604020202020204" pitchFamily="34" charset="0"/>
        <a:buNone/>
        <a:defRPr sz="1200" kern="1200">
          <a:solidFill>
            <a:schemeClr val="bg1"/>
          </a:solidFill>
          <a:latin typeface="Lato Light" panose="020F0502020204030203"/>
          <a:ea typeface="+mn-ea"/>
          <a:cs typeface="+mn-cs"/>
        </a:defRPr>
      </a:lvl3pPr>
      <a:lvl4pPr marL="102846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4pPr>
      <a:lvl5pPr marL="1371280" indent="0" algn="l" defTabSz="685640" rtl="0" eaLnBrk="1" latinLnBrk="0" hangingPunct="1">
        <a:lnSpc>
          <a:spcPct val="90000"/>
        </a:lnSpc>
        <a:spcBef>
          <a:spcPts val="375"/>
        </a:spcBef>
        <a:buFont typeface="Arial" panose="020B0604020202020204" pitchFamily="34" charset="0"/>
        <a:buNone/>
        <a:defRPr sz="1050" kern="1200">
          <a:solidFill>
            <a:schemeClr val="bg1"/>
          </a:solidFill>
          <a:latin typeface="Lato Light" panose="020F0502020204030203"/>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223" y="573882"/>
            <a:ext cx="7875299" cy="38087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1" y="1369219"/>
            <a:ext cx="7886700" cy="295284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48F63A3B-78C7-47BE-AE5E-E10140E04643}" type="slidenum">
              <a:rPr lang="en-US" smtClean="0"/>
              <a:pPr/>
              <a:t>‹#›</a:t>
            </a:fld>
            <a:endParaRPr lang="en-US" dirty="0"/>
          </a:p>
        </p:txBody>
      </p:sp>
      <p:sp>
        <p:nvSpPr>
          <p:cNvPr id="10" name="Footer Placeholder 4">
            <a:extLst>
              <a:ext uri="{FF2B5EF4-FFF2-40B4-BE49-F238E27FC236}">
                <a16:creationId xmlns:a16="http://schemas.microsoft.com/office/drawing/2014/main" id="{F83720A3-979E-8645-9E6D-3891D1B2EA13}"/>
              </a:ext>
            </a:extLst>
          </p:cNvPr>
          <p:cNvSpPr txBox="1">
            <a:spLocks/>
          </p:cNvSpPr>
          <p:nvPr userDrawn="1"/>
        </p:nvSpPr>
        <p:spPr>
          <a:xfrm>
            <a:off x="7116270" y="7557"/>
            <a:ext cx="2118415" cy="95407"/>
          </a:xfrm>
          <a:prstGeom prst="rect">
            <a:avLst/>
          </a:prstGeom>
        </p:spPr>
        <p:txBody>
          <a:bodyPr vert="horz" lIns="91440" tIns="45720" rIns="91440" bIns="45720" rtlCol="0" anchor="ctr"/>
          <a:lstStyle>
            <a:defPPr>
              <a:defRPr lang="en-US"/>
            </a:defPPr>
            <a:lvl1pPr marL="0" algn="l" defTabSz="1828434" rtl="0" eaLnBrk="1" latinLnBrk="0" hangingPunct="1">
              <a:defRPr sz="600" kern="1200">
                <a:solidFill>
                  <a:schemeClr val="bg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Copyright </a:t>
            </a:r>
            <a:r>
              <a:rPr lang="en-HK" dirty="0">
                <a:latin typeface="Calibri" panose="020F0502020204030204" pitchFamily="34" charset="0"/>
                <a:cs typeface="Calibri" panose="020F0502020204030204" pitchFamily="34" charset="0"/>
              </a:rPr>
              <a:t>© 2021 Krystal Institute Limited. All rights reserved.</a:t>
            </a:r>
            <a:endParaRPr lang="en-US" dirty="0">
              <a:latin typeface="Calibri" panose="020F0502020204030204" pitchFamily="34" charset="0"/>
              <a:cs typeface="Calibri" panose="020F0502020204030204" pitchFamily="34" charset="0"/>
            </a:endParaRPr>
          </a:p>
        </p:txBody>
      </p:sp>
      <p:sp>
        <p:nvSpPr>
          <p:cNvPr id="8" name="Text Placeholder 3">
            <a:extLst>
              <a:ext uri="{FF2B5EF4-FFF2-40B4-BE49-F238E27FC236}">
                <a16:creationId xmlns:a16="http://schemas.microsoft.com/office/drawing/2014/main" id="{17C0A610-5777-4841-A610-67EBE6C07891}"/>
              </a:ext>
            </a:extLst>
          </p:cNvPr>
          <p:cNvSpPr txBox="1">
            <a:spLocks/>
          </p:cNvSpPr>
          <p:nvPr userDrawn="1"/>
        </p:nvSpPr>
        <p:spPr>
          <a:xfrm>
            <a:off x="628279" y="37147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50" kern="1200">
                <a:solidFill>
                  <a:schemeClr val="bg1"/>
                </a:solidFill>
                <a:latin typeface="Lato Medium" panose="020F0502020204030203"/>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050" kern="1200">
                <a:solidFill>
                  <a:schemeClr val="bg1"/>
                </a:solidFill>
                <a:latin typeface="Daytona Pro Condensed Light" panose="020B0306030503040204" pitchFamily="34" charset="0"/>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050" kern="1200">
                <a:solidFill>
                  <a:schemeClr val="bg1"/>
                </a:solidFill>
                <a:latin typeface="Daytona Pro Condensed Light" panose="020B0306030503040204" pitchFamily="34" charset="0"/>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050" kern="1200">
                <a:solidFill>
                  <a:schemeClr val="bg1"/>
                </a:solidFill>
                <a:latin typeface="Daytona Pro Condensed Light" panose="020B0306030503040204" pitchFamily="34" charset="0"/>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ltLang="zh-HK" b="0" i="0" dirty="0">
              <a:latin typeface="Daytona Condensed Light" panose="020B0306030503040204" pitchFamily="34" charset="0"/>
            </a:endParaRPr>
          </a:p>
        </p:txBody>
      </p:sp>
      <p:sp>
        <p:nvSpPr>
          <p:cNvPr id="7" name="Title Placeholder 1">
            <a:extLst>
              <a:ext uri="{FF2B5EF4-FFF2-40B4-BE49-F238E27FC236}">
                <a16:creationId xmlns:a16="http://schemas.microsoft.com/office/drawing/2014/main" id="{EF9B43F9-99F7-014A-9D41-B38179B15919}"/>
              </a:ext>
            </a:extLst>
          </p:cNvPr>
          <p:cNvSpPr txBox="1">
            <a:spLocks/>
          </p:cNvSpPr>
          <p:nvPr userDrawn="1"/>
        </p:nvSpPr>
        <p:spPr>
          <a:xfrm>
            <a:off x="626222" y="181038"/>
            <a:ext cx="7875299" cy="380874"/>
          </a:xfrm>
          <a:prstGeom prst="rect">
            <a:avLst/>
          </a:prstGeom>
        </p:spPr>
        <p:txBody>
          <a:bodyPr vert="horz" lIns="91440" tIns="45720" rIns="91440" bIns="45720" rtlCol="0" anchor="ctr">
            <a:noAutofit/>
          </a:bodyPr>
          <a:lst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a:lstStyle>
          <a:p>
            <a:endParaRPr lang="en-HK" sz="1050" b="0" dirty="0">
              <a:effectLst/>
              <a:latin typeface="Lato Medium" panose="020F0502020204030203" pitchFamily="34" charset="0"/>
              <a:ea typeface="Lato Medium" panose="020F0502020204030203" pitchFamily="34" charset="0"/>
              <a:cs typeface="Lato Medium" panose="020F0502020204030203" pitchFamily="34" charset="0"/>
            </a:endParaRPr>
          </a:p>
        </p:txBody>
      </p:sp>
      <p:sp>
        <p:nvSpPr>
          <p:cNvPr id="9" name="Text Placeholder 3">
            <a:extLst>
              <a:ext uri="{FF2B5EF4-FFF2-40B4-BE49-F238E27FC236}">
                <a16:creationId xmlns:a16="http://schemas.microsoft.com/office/drawing/2014/main" id="{D5C5725D-2D4D-8141-87AA-85B98F9674F6}"/>
              </a:ext>
            </a:extLst>
          </p:cNvPr>
          <p:cNvSpPr txBox="1">
            <a:spLocks/>
          </p:cNvSpPr>
          <p:nvPr userDrawn="1"/>
        </p:nvSpPr>
        <p:spPr>
          <a:xfrm>
            <a:off x="626222" y="359505"/>
            <a:ext cx="2172266" cy="202407"/>
          </a:xfrm>
          <a:prstGeom prst="rect">
            <a:avLst/>
          </a:prstGeom>
        </p:spPr>
        <p:txBody>
          <a:bodyPr/>
          <a:lstStyle>
            <a:lvl1pPr marL="214313" indent="-214313" algn="l" defTabSz="685640" rtl="0" eaLnBrk="1" latinLnBrk="0" hangingPunct="1">
              <a:lnSpc>
                <a:spcPct val="90000"/>
              </a:lnSpc>
              <a:spcBef>
                <a:spcPts val="750"/>
              </a:spcBef>
              <a:buFont typeface="Arial" panose="020B0604020202020204" pitchFamily="34" charset="0"/>
              <a:buNone/>
              <a:defRPr sz="100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Char char="•"/>
            </a:pPr>
            <a:r>
              <a:rPr lang="en-HK" dirty="0"/>
              <a:t>UI/UX Design</a:t>
            </a:r>
          </a:p>
        </p:txBody>
      </p:sp>
    </p:spTree>
    <p:extLst>
      <p:ext uri="{BB962C8B-B14F-4D97-AF65-F5344CB8AC3E}">
        <p14:creationId xmlns:p14="http://schemas.microsoft.com/office/powerpoint/2010/main" val="208246540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hdr="0" ftr="0" dt="0"/>
  <p:txStyles>
    <p:titleStyle>
      <a:lvl1pPr marL="0" algn="l" defTabSz="685663" rtl="0" eaLnBrk="1" latinLnBrk="0" hangingPunct="1">
        <a:lnSpc>
          <a:spcPct val="90000"/>
        </a:lnSpc>
        <a:spcBef>
          <a:spcPct val="0"/>
        </a:spcBef>
        <a:buNone/>
        <a:defRPr lang="en-US" sz="2250" kern="1200" dirty="0">
          <a:solidFill>
            <a:schemeClr val="bg1"/>
          </a:solidFill>
          <a:effectLst>
            <a:outerShdw blurRad="38100" dist="38100" dir="2700000" algn="ctr" rotWithShape="0">
              <a:schemeClr val="bg1">
                <a:alpha val="43000"/>
              </a:schemeClr>
            </a:outerShdw>
          </a:effectLst>
          <a:latin typeface="Lato Medium" panose="020F0502020204030203"/>
          <a:ea typeface="Roboto Medium" panose="02000000000000000000" pitchFamily="2" charset="0"/>
          <a:cs typeface="+mj-cs"/>
        </a:defRPr>
      </a:lvl1pPr>
    </p:titleStyle>
    <p:bodyStyle>
      <a:lvl1pPr marL="214313" indent="-214313" algn="l" defTabSz="685640" rtl="0" eaLnBrk="1" latinLnBrk="0" hangingPunct="1">
        <a:lnSpc>
          <a:spcPct val="90000"/>
        </a:lnSpc>
        <a:spcBef>
          <a:spcPts val="750"/>
        </a:spcBef>
        <a:buFont typeface="Arial" panose="020B0604020202020204" pitchFamily="34" charset="0"/>
        <a:buChar char="•"/>
        <a:defRPr sz="1650" kern="1200">
          <a:solidFill>
            <a:schemeClr val="bg1"/>
          </a:solidFill>
          <a:latin typeface="+mn-lt"/>
          <a:ea typeface="+mn-ea"/>
          <a:cs typeface="+mn-cs"/>
        </a:defRPr>
      </a:lvl1pPr>
      <a:lvl2pPr marL="514270" indent="-171450" algn="l" defTabSz="685640" rtl="0" eaLnBrk="1" latinLnBrk="0" hangingPunct="1">
        <a:lnSpc>
          <a:spcPct val="90000"/>
        </a:lnSpc>
        <a:spcBef>
          <a:spcPts val="375"/>
        </a:spcBef>
        <a:buFont typeface="Courier New" panose="02070309020205020404" pitchFamily="49" charset="0"/>
        <a:buChar char="o"/>
        <a:defRPr sz="1650" kern="1200">
          <a:solidFill>
            <a:schemeClr val="bg1"/>
          </a:solidFill>
          <a:latin typeface="+mn-lt"/>
          <a:ea typeface="+mn-ea"/>
          <a:cs typeface="+mn-cs"/>
        </a:defRPr>
      </a:lvl2pPr>
      <a:lvl3pPr marL="857090" indent="-171450" algn="l" defTabSz="685640" rtl="0" eaLnBrk="1" latinLnBrk="0" hangingPunct="1">
        <a:lnSpc>
          <a:spcPct val="90000"/>
        </a:lnSpc>
        <a:spcBef>
          <a:spcPts val="375"/>
        </a:spcBef>
        <a:buFont typeface="Daytona Pro Condensed Light" panose="020B0306030503040204" pitchFamily="34" charset="0"/>
        <a:buChar char="—"/>
        <a:defRPr sz="1650" kern="1200">
          <a:solidFill>
            <a:schemeClr val="bg1"/>
          </a:solidFill>
          <a:latin typeface="+mn-lt"/>
          <a:ea typeface="+mn-ea"/>
          <a:cs typeface="+mn-cs"/>
        </a:defRPr>
      </a:lvl3pPr>
      <a:lvl4pPr marL="1199910" indent="-171450" algn="l" defTabSz="685640" rtl="0" eaLnBrk="1" latinLnBrk="0" hangingPunct="1">
        <a:lnSpc>
          <a:spcPct val="90000"/>
        </a:lnSpc>
        <a:spcBef>
          <a:spcPts val="375"/>
        </a:spcBef>
        <a:buFont typeface="Daytona Pro Condensed Light" panose="020B0306030503040204" pitchFamily="34" charset="0"/>
        <a:buChar char="&gt;"/>
        <a:defRPr sz="1650" kern="1200">
          <a:solidFill>
            <a:schemeClr val="bg1"/>
          </a:solidFill>
          <a:latin typeface="+mn-lt"/>
          <a:ea typeface="+mn-ea"/>
          <a:cs typeface="+mn-cs"/>
        </a:defRPr>
      </a:lvl4pPr>
      <a:lvl5pPr marL="1542730" indent="-171450" algn="l" defTabSz="685640" rtl="0" eaLnBrk="1" latinLnBrk="0" hangingPunct="1">
        <a:lnSpc>
          <a:spcPct val="90000"/>
        </a:lnSpc>
        <a:spcBef>
          <a:spcPts val="375"/>
        </a:spcBef>
        <a:buFont typeface="Arial" panose="020B0604020202020204" pitchFamily="34" charset="0"/>
        <a:buChar char="•"/>
        <a:defRPr sz="1050" kern="1200">
          <a:solidFill>
            <a:schemeClr val="bg2">
              <a:lumMod val="50000"/>
            </a:schemeClr>
          </a:solidFill>
          <a:latin typeface="Daytona Pro Condensed Light" panose="020B0306030503040204" pitchFamily="34" charset="0"/>
          <a:ea typeface="+mn-ea"/>
          <a:cs typeface="+mn-cs"/>
        </a:defRPr>
      </a:lvl5pPr>
      <a:lvl6pPr marL="188550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3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50"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69" indent="-171410" algn="l" defTabSz="68564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40" rtl="0" eaLnBrk="1" latinLnBrk="0" hangingPunct="1">
        <a:defRPr sz="1350" kern="1200">
          <a:solidFill>
            <a:schemeClr val="tx1"/>
          </a:solidFill>
          <a:latin typeface="+mn-lt"/>
          <a:ea typeface="+mn-ea"/>
          <a:cs typeface="+mn-cs"/>
        </a:defRPr>
      </a:lvl1pPr>
      <a:lvl2pPr marL="342820" algn="l" defTabSz="685640" rtl="0" eaLnBrk="1" latinLnBrk="0" hangingPunct="1">
        <a:defRPr sz="1350" kern="1200">
          <a:solidFill>
            <a:schemeClr val="tx1"/>
          </a:solidFill>
          <a:latin typeface="+mn-lt"/>
          <a:ea typeface="+mn-ea"/>
          <a:cs typeface="+mn-cs"/>
        </a:defRPr>
      </a:lvl2pPr>
      <a:lvl3pPr marL="685640" algn="l" defTabSz="685640" rtl="0" eaLnBrk="1" latinLnBrk="0" hangingPunct="1">
        <a:defRPr sz="1350" kern="1200">
          <a:solidFill>
            <a:schemeClr val="tx1"/>
          </a:solidFill>
          <a:latin typeface="+mn-lt"/>
          <a:ea typeface="+mn-ea"/>
          <a:cs typeface="+mn-cs"/>
        </a:defRPr>
      </a:lvl3pPr>
      <a:lvl4pPr marL="1028460" algn="l" defTabSz="685640" rtl="0" eaLnBrk="1" latinLnBrk="0" hangingPunct="1">
        <a:defRPr sz="1350" kern="1200">
          <a:solidFill>
            <a:schemeClr val="tx1"/>
          </a:solidFill>
          <a:latin typeface="+mn-lt"/>
          <a:ea typeface="+mn-ea"/>
          <a:cs typeface="+mn-cs"/>
        </a:defRPr>
      </a:lvl4pPr>
      <a:lvl5pPr marL="1371280" algn="l" defTabSz="685640" rtl="0" eaLnBrk="1" latinLnBrk="0" hangingPunct="1">
        <a:defRPr sz="1350" kern="1200">
          <a:solidFill>
            <a:schemeClr val="tx1"/>
          </a:solidFill>
          <a:latin typeface="+mn-lt"/>
          <a:ea typeface="+mn-ea"/>
          <a:cs typeface="+mn-cs"/>
        </a:defRPr>
      </a:lvl5pPr>
      <a:lvl6pPr marL="1714100" algn="l" defTabSz="685640" rtl="0" eaLnBrk="1" latinLnBrk="0" hangingPunct="1">
        <a:defRPr sz="1350" kern="1200">
          <a:solidFill>
            <a:schemeClr val="tx1"/>
          </a:solidFill>
          <a:latin typeface="+mn-lt"/>
          <a:ea typeface="+mn-ea"/>
          <a:cs typeface="+mn-cs"/>
        </a:defRPr>
      </a:lvl6pPr>
      <a:lvl7pPr marL="2056920" algn="l" defTabSz="685640" rtl="0" eaLnBrk="1" latinLnBrk="0" hangingPunct="1">
        <a:defRPr sz="1350" kern="1200">
          <a:solidFill>
            <a:schemeClr val="tx1"/>
          </a:solidFill>
          <a:latin typeface="+mn-lt"/>
          <a:ea typeface="+mn-ea"/>
          <a:cs typeface="+mn-cs"/>
        </a:defRPr>
      </a:lvl7pPr>
      <a:lvl8pPr marL="2399740" algn="l" defTabSz="685640" rtl="0" eaLnBrk="1" latinLnBrk="0" hangingPunct="1">
        <a:defRPr sz="1350" kern="1200">
          <a:solidFill>
            <a:schemeClr val="tx1"/>
          </a:solidFill>
          <a:latin typeface="+mn-lt"/>
          <a:ea typeface="+mn-ea"/>
          <a:cs typeface="+mn-cs"/>
        </a:defRPr>
      </a:lvl8pPr>
      <a:lvl9pPr marL="2742559" algn="l" defTabSz="68564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4">
          <p15:clr>
            <a:srgbClr val="547EBF"/>
          </p15:clr>
        </p15:guide>
        <p15:guide id="2" orient="horz" pos="8016">
          <p15:clr>
            <a:srgbClr val="547EBF"/>
          </p15:clr>
        </p15:guide>
        <p15:guide id="3" pos="766">
          <p15:clr>
            <a:srgbClr val="547EBF"/>
          </p15:clr>
        </p15:guide>
        <p15:guide id="4" pos="14590">
          <p15:clr>
            <a:srgbClr val="547EBF"/>
          </p15:clr>
        </p15:guide>
        <p15:guide id="5" orient="horz" pos="2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hyperlink" Target="https://www.youtube.com/watch?v=fGvu1aMpoY4&amp;ab_channel=XuanZhang"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ABED14-8D0E-2742-8814-E908F4405A74}"/>
              </a:ext>
            </a:extLst>
          </p:cNvPr>
          <p:cNvSpPr>
            <a:spLocks noGrp="1"/>
          </p:cNvSpPr>
          <p:nvPr>
            <p:ph type="body" sz="quarter" idx="10"/>
          </p:nvPr>
        </p:nvSpPr>
        <p:spPr/>
        <p:txBody>
          <a:bodyPr/>
          <a:lstStyle/>
          <a:p>
            <a:r>
              <a:rPr lang="en-US" dirty="0"/>
              <a:t>Lesson10: Case Practice &amp; Final Project</a:t>
            </a:r>
          </a:p>
        </p:txBody>
      </p:sp>
      <p:sp>
        <p:nvSpPr>
          <p:cNvPr id="3" name="Text Placeholder 2">
            <a:extLst>
              <a:ext uri="{FF2B5EF4-FFF2-40B4-BE49-F238E27FC236}">
                <a16:creationId xmlns:a16="http://schemas.microsoft.com/office/drawing/2014/main" id="{3B512518-62D2-A147-A6D9-9B2F072C9F23}"/>
              </a:ext>
            </a:extLst>
          </p:cNvPr>
          <p:cNvSpPr>
            <a:spLocks noGrp="1"/>
          </p:cNvSpPr>
          <p:nvPr>
            <p:ph type="body" sz="quarter" idx="12"/>
          </p:nvPr>
        </p:nvSpPr>
        <p:spPr/>
        <p:txBody>
          <a:bodyPr/>
          <a:lstStyle/>
          <a:p>
            <a:r>
              <a:rPr lang="en-US" altLang="zh-HK" dirty="0"/>
              <a:t>Presented by Krystal Educational Platform</a:t>
            </a:r>
          </a:p>
          <a:p>
            <a:endParaRPr lang="en-US" altLang="zh-HK" dirty="0"/>
          </a:p>
          <a:p>
            <a:endParaRPr lang="en-US" dirty="0"/>
          </a:p>
        </p:txBody>
      </p:sp>
      <p:sp>
        <p:nvSpPr>
          <p:cNvPr id="4" name="Text Placeholder 3">
            <a:extLst>
              <a:ext uri="{FF2B5EF4-FFF2-40B4-BE49-F238E27FC236}">
                <a16:creationId xmlns:a16="http://schemas.microsoft.com/office/drawing/2014/main" id="{773E1838-EC28-2A4F-87AE-71FBFA724839}"/>
              </a:ext>
            </a:extLst>
          </p:cNvPr>
          <p:cNvSpPr>
            <a:spLocks noGrp="1"/>
          </p:cNvSpPr>
          <p:nvPr>
            <p:ph type="body" sz="quarter" idx="15"/>
          </p:nvPr>
        </p:nvSpPr>
        <p:spPr/>
        <p:txBody>
          <a:bodyPr/>
          <a:lstStyle/>
          <a:p>
            <a:r>
              <a:rPr lang="en-US" dirty="0"/>
              <a:t>UI/UX Design</a:t>
            </a:r>
          </a:p>
        </p:txBody>
      </p:sp>
    </p:spTree>
    <p:extLst>
      <p:ext uri="{BB962C8B-B14F-4D97-AF65-F5344CB8AC3E}">
        <p14:creationId xmlns:p14="http://schemas.microsoft.com/office/powerpoint/2010/main" val="2995546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72FD9C0-0E7C-4A27-83CD-030DF75B705E}"/>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2CE248F2-735F-45DE-B1C3-5AE31F1430BF}"/>
              </a:ext>
            </a:extLst>
          </p:cNvPr>
          <p:cNvSpPr>
            <a:spLocks noGrp="1"/>
          </p:cNvSpPr>
          <p:nvPr>
            <p:ph type="body" sz="quarter" idx="15"/>
          </p:nvPr>
        </p:nvSpPr>
        <p:spPr/>
        <p:txBody>
          <a:bodyPr/>
          <a:lstStyle/>
          <a:p>
            <a:r>
              <a:rPr lang="en-US" altLang="zh-HK" dirty="0"/>
              <a:t>Step6. First, we input the food picture, this image is for the landing page background photo.</a:t>
            </a:r>
          </a:p>
          <a:p>
            <a:r>
              <a:rPr lang="en-US" altLang="zh-HK" dirty="0"/>
              <a:t>Select the food picture, change the rotation from 0 dg to 270 dg, to make the image straighten. </a:t>
            </a:r>
            <a:endParaRPr lang="zh-HK" altLang="en-US" dirty="0"/>
          </a:p>
        </p:txBody>
      </p:sp>
      <p:sp>
        <p:nvSpPr>
          <p:cNvPr id="5" name="投影片編號版面配置區 4">
            <a:extLst>
              <a:ext uri="{FF2B5EF4-FFF2-40B4-BE49-F238E27FC236}">
                <a16:creationId xmlns:a16="http://schemas.microsoft.com/office/drawing/2014/main" id="{F168F48E-75F4-403E-8B14-AED5552C2523}"/>
              </a:ext>
            </a:extLst>
          </p:cNvPr>
          <p:cNvSpPr>
            <a:spLocks noGrp="1"/>
          </p:cNvSpPr>
          <p:nvPr>
            <p:ph type="sldNum" sz="quarter" idx="18"/>
          </p:nvPr>
        </p:nvSpPr>
        <p:spPr/>
        <p:txBody>
          <a:bodyPr/>
          <a:lstStyle/>
          <a:p>
            <a:fld id="{48F63A3B-78C7-47BE-AE5E-E10140E04643}" type="slidenum">
              <a:rPr lang="en-US" smtClean="0"/>
              <a:pPr/>
              <a:t>10</a:t>
            </a:fld>
            <a:endParaRPr lang="en-US" dirty="0"/>
          </a:p>
        </p:txBody>
      </p:sp>
      <p:pic>
        <p:nvPicPr>
          <p:cNvPr id="7" name="圖片 6" descr="一張含有 食物, 數個 的圖片&#10;&#10;自動產生的描述">
            <a:extLst>
              <a:ext uri="{FF2B5EF4-FFF2-40B4-BE49-F238E27FC236}">
                <a16:creationId xmlns:a16="http://schemas.microsoft.com/office/drawing/2014/main" id="{F76A5ABB-57FD-4A31-8A40-BB1082F47085}"/>
              </a:ext>
            </a:extLst>
          </p:cNvPr>
          <p:cNvPicPr>
            <a:picLocks noChangeAspect="1"/>
          </p:cNvPicPr>
          <p:nvPr/>
        </p:nvPicPr>
        <p:blipFill>
          <a:blip r:embed="rId2"/>
          <a:stretch>
            <a:fillRect/>
          </a:stretch>
        </p:blipFill>
        <p:spPr>
          <a:xfrm>
            <a:off x="4404225" y="1658254"/>
            <a:ext cx="2061067" cy="2750721"/>
          </a:xfrm>
          <a:prstGeom prst="rect">
            <a:avLst/>
          </a:prstGeom>
        </p:spPr>
      </p:pic>
      <p:pic>
        <p:nvPicPr>
          <p:cNvPr id="9" name="圖片 8" descr="一張含有 差異, 數個 的圖片&#10;&#10;自動產生的描述">
            <a:extLst>
              <a:ext uri="{FF2B5EF4-FFF2-40B4-BE49-F238E27FC236}">
                <a16:creationId xmlns:a16="http://schemas.microsoft.com/office/drawing/2014/main" id="{B50D62D1-5715-4222-89DF-33B1687DF439}"/>
              </a:ext>
            </a:extLst>
          </p:cNvPr>
          <p:cNvPicPr>
            <a:picLocks noChangeAspect="1"/>
          </p:cNvPicPr>
          <p:nvPr/>
        </p:nvPicPr>
        <p:blipFill>
          <a:blip r:embed="rId3"/>
          <a:stretch>
            <a:fillRect/>
          </a:stretch>
        </p:blipFill>
        <p:spPr>
          <a:xfrm>
            <a:off x="6763510" y="1658255"/>
            <a:ext cx="2005132" cy="2765348"/>
          </a:xfrm>
          <a:prstGeom prst="rect">
            <a:avLst/>
          </a:prstGeom>
        </p:spPr>
      </p:pic>
    </p:spTree>
    <p:extLst>
      <p:ext uri="{BB962C8B-B14F-4D97-AF65-F5344CB8AC3E}">
        <p14:creationId xmlns:p14="http://schemas.microsoft.com/office/powerpoint/2010/main" val="1314908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08EC03-711F-4283-85A4-DB26067573A5}"/>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67B6250D-F068-4C7E-870F-E435C84EECA4}"/>
              </a:ext>
            </a:extLst>
          </p:cNvPr>
          <p:cNvSpPr>
            <a:spLocks noGrp="1"/>
          </p:cNvSpPr>
          <p:nvPr>
            <p:ph type="body" sz="quarter" idx="15"/>
          </p:nvPr>
        </p:nvSpPr>
        <p:spPr>
          <a:xfrm>
            <a:off x="627671" y="1365647"/>
            <a:ext cx="3675388" cy="3287320"/>
          </a:xfrm>
        </p:spPr>
        <p:txBody>
          <a:bodyPr/>
          <a:lstStyle/>
          <a:p>
            <a:r>
              <a:rPr lang="en-US" altLang="zh-HK" dirty="0"/>
              <a:t>Step7. Scale the image biggest, covering the entire artboard, Drag the image to the middle of the artboard, you can slowly adjust the position until you feel it is suitable.</a:t>
            </a:r>
          </a:p>
          <a:p>
            <a:r>
              <a:rPr lang="en-US" altLang="zh-HK" dirty="0"/>
              <a:t>Rename the image to the background image, and drag the image to the bottom position of the layer.</a:t>
            </a:r>
            <a:endParaRPr lang="zh-HK" altLang="en-US" dirty="0"/>
          </a:p>
        </p:txBody>
      </p:sp>
      <p:sp>
        <p:nvSpPr>
          <p:cNvPr id="5" name="投影片編號版面配置區 4">
            <a:extLst>
              <a:ext uri="{FF2B5EF4-FFF2-40B4-BE49-F238E27FC236}">
                <a16:creationId xmlns:a16="http://schemas.microsoft.com/office/drawing/2014/main" id="{C9A5063F-ADB4-4A16-8602-6A46769DFF51}"/>
              </a:ext>
            </a:extLst>
          </p:cNvPr>
          <p:cNvSpPr>
            <a:spLocks noGrp="1"/>
          </p:cNvSpPr>
          <p:nvPr>
            <p:ph type="sldNum" sz="quarter" idx="18"/>
          </p:nvPr>
        </p:nvSpPr>
        <p:spPr/>
        <p:txBody>
          <a:bodyPr/>
          <a:lstStyle/>
          <a:p>
            <a:fld id="{48F63A3B-78C7-47BE-AE5E-E10140E04643}" type="slidenum">
              <a:rPr lang="en-US" smtClean="0"/>
              <a:pPr/>
              <a:t>11</a:t>
            </a:fld>
            <a:endParaRPr lang="en-US" dirty="0"/>
          </a:p>
        </p:txBody>
      </p:sp>
      <p:pic>
        <p:nvPicPr>
          <p:cNvPr id="7" name="圖片 6">
            <a:extLst>
              <a:ext uri="{FF2B5EF4-FFF2-40B4-BE49-F238E27FC236}">
                <a16:creationId xmlns:a16="http://schemas.microsoft.com/office/drawing/2014/main" id="{1DF07E5B-DBBB-4833-92CE-D5022480FE25}"/>
              </a:ext>
            </a:extLst>
          </p:cNvPr>
          <p:cNvPicPr>
            <a:picLocks noChangeAspect="1"/>
          </p:cNvPicPr>
          <p:nvPr/>
        </p:nvPicPr>
        <p:blipFill>
          <a:blip r:embed="rId2"/>
          <a:stretch>
            <a:fillRect/>
          </a:stretch>
        </p:blipFill>
        <p:spPr>
          <a:xfrm>
            <a:off x="4547341" y="1046903"/>
            <a:ext cx="4447692" cy="3583916"/>
          </a:xfrm>
          <a:prstGeom prst="rect">
            <a:avLst/>
          </a:prstGeom>
        </p:spPr>
      </p:pic>
    </p:spTree>
    <p:extLst>
      <p:ext uri="{BB962C8B-B14F-4D97-AF65-F5344CB8AC3E}">
        <p14:creationId xmlns:p14="http://schemas.microsoft.com/office/powerpoint/2010/main" val="30328805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08EC03-711F-4283-85A4-DB26067573A5}"/>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67B6250D-F068-4C7E-870F-E435C84EECA4}"/>
              </a:ext>
            </a:extLst>
          </p:cNvPr>
          <p:cNvSpPr>
            <a:spLocks noGrp="1"/>
          </p:cNvSpPr>
          <p:nvPr>
            <p:ph type="body" sz="quarter" idx="15"/>
          </p:nvPr>
        </p:nvSpPr>
        <p:spPr>
          <a:xfrm>
            <a:off x="627671" y="1365647"/>
            <a:ext cx="4156318" cy="3043329"/>
          </a:xfrm>
        </p:spPr>
        <p:txBody>
          <a:bodyPr>
            <a:normAutofit/>
          </a:bodyPr>
          <a:lstStyle/>
          <a:p>
            <a:r>
              <a:rPr lang="en-US" altLang="zh-HK" dirty="0"/>
              <a:t>Step8. Change the title and subtitle text to the recipe and a short sentence.</a:t>
            </a:r>
          </a:p>
          <a:p>
            <a:r>
              <a:rPr lang="en-US" altLang="zh-HK" dirty="0"/>
              <a:t>Change the text color to white color (</a:t>
            </a:r>
            <a:r>
              <a:rPr lang="en-US" altLang="zh-HK" dirty="0" err="1"/>
              <a:t>ffffff</a:t>
            </a:r>
            <a:r>
              <a:rPr lang="en-US" altLang="zh-HK" dirty="0"/>
              <a:t>), and the font, the font can be chosen by yourself, but should be fit to the recipe style, give the text shadow to make the text more protrude.</a:t>
            </a:r>
          </a:p>
          <a:p>
            <a:endParaRPr lang="en-US" altLang="zh-HK" dirty="0"/>
          </a:p>
        </p:txBody>
      </p:sp>
      <p:sp>
        <p:nvSpPr>
          <p:cNvPr id="5" name="投影片編號版面配置區 4">
            <a:extLst>
              <a:ext uri="{FF2B5EF4-FFF2-40B4-BE49-F238E27FC236}">
                <a16:creationId xmlns:a16="http://schemas.microsoft.com/office/drawing/2014/main" id="{C9A5063F-ADB4-4A16-8602-6A46769DFF51}"/>
              </a:ext>
            </a:extLst>
          </p:cNvPr>
          <p:cNvSpPr>
            <a:spLocks noGrp="1"/>
          </p:cNvSpPr>
          <p:nvPr>
            <p:ph type="sldNum" sz="quarter" idx="18"/>
          </p:nvPr>
        </p:nvSpPr>
        <p:spPr/>
        <p:txBody>
          <a:bodyPr/>
          <a:lstStyle/>
          <a:p>
            <a:fld id="{48F63A3B-78C7-47BE-AE5E-E10140E04643}" type="slidenum">
              <a:rPr lang="en-US" smtClean="0"/>
              <a:pPr/>
              <a:t>12</a:t>
            </a:fld>
            <a:endParaRPr lang="en-US" dirty="0"/>
          </a:p>
        </p:txBody>
      </p:sp>
      <p:pic>
        <p:nvPicPr>
          <p:cNvPr id="7" name="圖片 6" descr="一張含有 食物, 蔬菜 的圖片&#10;&#10;自動產生的描述">
            <a:extLst>
              <a:ext uri="{FF2B5EF4-FFF2-40B4-BE49-F238E27FC236}">
                <a16:creationId xmlns:a16="http://schemas.microsoft.com/office/drawing/2014/main" id="{BD93CFC7-B1D6-470D-8F49-F9A70407CA03}"/>
              </a:ext>
            </a:extLst>
          </p:cNvPr>
          <p:cNvPicPr>
            <a:picLocks noChangeAspect="1"/>
          </p:cNvPicPr>
          <p:nvPr/>
        </p:nvPicPr>
        <p:blipFill>
          <a:blip r:embed="rId2"/>
          <a:stretch>
            <a:fillRect/>
          </a:stretch>
        </p:blipFill>
        <p:spPr>
          <a:xfrm>
            <a:off x="5253805" y="314438"/>
            <a:ext cx="2349319" cy="4589747"/>
          </a:xfrm>
          <a:prstGeom prst="rect">
            <a:avLst/>
          </a:prstGeom>
        </p:spPr>
      </p:pic>
    </p:spTree>
    <p:extLst>
      <p:ext uri="{BB962C8B-B14F-4D97-AF65-F5344CB8AC3E}">
        <p14:creationId xmlns:p14="http://schemas.microsoft.com/office/powerpoint/2010/main" val="4156827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descr="一張含有 食物, 盤, 水果, 差異 的圖片&#10;&#10;自動產生的描述">
            <a:extLst>
              <a:ext uri="{FF2B5EF4-FFF2-40B4-BE49-F238E27FC236}">
                <a16:creationId xmlns:a16="http://schemas.microsoft.com/office/drawing/2014/main" id="{3C5472C5-F6C8-4C9B-B974-01FA79479E51}"/>
              </a:ext>
            </a:extLst>
          </p:cNvPr>
          <p:cNvPicPr>
            <a:picLocks noChangeAspect="1"/>
          </p:cNvPicPr>
          <p:nvPr/>
        </p:nvPicPr>
        <p:blipFill>
          <a:blip r:embed="rId3"/>
          <a:stretch>
            <a:fillRect/>
          </a:stretch>
        </p:blipFill>
        <p:spPr>
          <a:xfrm>
            <a:off x="5482139" y="376517"/>
            <a:ext cx="2305596" cy="4742857"/>
          </a:xfrm>
          <a:prstGeom prst="rect">
            <a:avLst/>
          </a:prstGeom>
        </p:spPr>
      </p:pic>
      <p:sp>
        <p:nvSpPr>
          <p:cNvPr id="3" name="標題 2">
            <a:extLst>
              <a:ext uri="{FF2B5EF4-FFF2-40B4-BE49-F238E27FC236}">
                <a16:creationId xmlns:a16="http://schemas.microsoft.com/office/drawing/2014/main" id="{8108EC03-711F-4283-85A4-DB26067573A5}"/>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67B6250D-F068-4C7E-870F-E435C84EECA4}"/>
              </a:ext>
            </a:extLst>
          </p:cNvPr>
          <p:cNvSpPr>
            <a:spLocks noGrp="1"/>
          </p:cNvSpPr>
          <p:nvPr>
            <p:ph type="body" sz="quarter" idx="15"/>
          </p:nvPr>
        </p:nvSpPr>
        <p:spPr>
          <a:xfrm>
            <a:off x="627671" y="1365647"/>
            <a:ext cx="3700700" cy="3043329"/>
          </a:xfrm>
        </p:spPr>
        <p:txBody>
          <a:bodyPr/>
          <a:lstStyle/>
          <a:p>
            <a:r>
              <a:rPr lang="en-US" altLang="zh-HK" dirty="0"/>
              <a:t>Step9. delete the button stroke effect first.</a:t>
            </a:r>
          </a:p>
          <a:p>
            <a:r>
              <a:rPr lang="en-US" altLang="zh-HK" dirty="0"/>
              <a:t>Change the Register button to grey color, Sign in button to orange color and the opacity 100% to 70- 80%, select single corners  50, 50, 50, 50, add the shadow effect, and change the text color the white color.</a:t>
            </a:r>
            <a:endParaRPr lang="zh-HK" altLang="en-US" dirty="0"/>
          </a:p>
        </p:txBody>
      </p:sp>
      <p:sp>
        <p:nvSpPr>
          <p:cNvPr id="5" name="投影片編號版面配置區 4">
            <a:extLst>
              <a:ext uri="{FF2B5EF4-FFF2-40B4-BE49-F238E27FC236}">
                <a16:creationId xmlns:a16="http://schemas.microsoft.com/office/drawing/2014/main" id="{C9A5063F-ADB4-4A16-8602-6A46769DFF51}"/>
              </a:ext>
            </a:extLst>
          </p:cNvPr>
          <p:cNvSpPr>
            <a:spLocks noGrp="1"/>
          </p:cNvSpPr>
          <p:nvPr>
            <p:ph type="sldNum" sz="quarter" idx="18"/>
          </p:nvPr>
        </p:nvSpPr>
        <p:spPr/>
        <p:txBody>
          <a:bodyPr/>
          <a:lstStyle/>
          <a:p>
            <a:fld id="{48F63A3B-78C7-47BE-AE5E-E10140E04643}" type="slidenum">
              <a:rPr lang="en-US" smtClean="0"/>
              <a:pPr/>
              <a:t>13</a:t>
            </a:fld>
            <a:endParaRPr lang="en-US" dirty="0"/>
          </a:p>
        </p:txBody>
      </p:sp>
      <p:sp>
        <p:nvSpPr>
          <p:cNvPr id="12" name="橢圓 11">
            <a:extLst>
              <a:ext uri="{FF2B5EF4-FFF2-40B4-BE49-F238E27FC236}">
                <a16:creationId xmlns:a16="http://schemas.microsoft.com/office/drawing/2014/main" id="{1315716E-C83F-44C6-B0EB-2C05C05417F2}"/>
              </a:ext>
            </a:extLst>
          </p:cNvPr>
          <p:cNvSpPr/>
          <p:nvPr/>
        </p:nvSpPr>
        <p:spPr>
          <a:xfrm>
            <a:off x="5587648" y="2641952"/>
            <a:ext cx="2094578" cy="1433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9883148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08EC03-711F-4283-85A4-DB26067573A5}"/>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67B6250D-F068-4C7E-870F-E435C84EECA4}"/>
              </a:ext>
            </a:extLst>
          </p:cNvPr>
          <p:cNvSpPr>
            <a:spLocks noGrp="1"/>
          </p:cNvSpPr>
          <p:nvPr>
            <p:ph type="body" sz="quarter" idx="15"/>
          </p:nvPr>
        </p:nvSpPr>
        <p:spPr>
          <a:xfrm>
            <a:off x="627671" y="1365647"/>
            <a:ext cx="4219598" cy="3043329"/>
          </a:xfrm>
        </p:spPr>
        <p:txBody>
          <a:bodyPr/>
          <a:lstStyle/>
          <a:p>
            <a:r>
              <a:rPr lang="en-US" altLang="zh-HK" dirty="0"/>
              <a:t>Step10. Adding the iPhone UI material image, drag the image to the top position.</a:t>
            </a:r>
          </a:p>
          <a:p>
            <a:r>
              <a:rPr lang="en-US" altLang="zh-HK" dirty="0"/>
              <a:t>Now we have the complete landing page UI prototype page.</a:t>
            </a:r>
          </a:p>
        </p:txBody>
      </p:sp>
      <p:sp>
        <p:nvSpPr>
          <p:cNvPr id="5" name="投影片編號版面配置區 4">
            <a:extLst>
              <a:ext uri="{FF2B5EF4-FFF2-40B4-BE49-F238E27FC236}">
                <a16:creationId xmlns:a16="http://schemas.microsoft.com/office/drawing/2014/main" id="{C9A5063F-ADB4-4A16-8602-6A46769DFF51}"/>
              </a:ext>
            </a:extLst>
          </p:cNvPr>
          <p:cNvSpPr>
            <a:spLocks noGrp="1"/>
          </p:cNvSpPr>
          <p:nvPr>
            <p:ph type="sldNum" sz="quarter" idx="18"/>
          </p:nvPr>
        </p:nvSpPr>
        <p:spPr/>
        <p:txBody>
          <a:bodyPr/>
          <a:lstStyle/>
          <a:p>
            <a:fld id="{48F63A3B-78C7-47BE-AE5E-E10140E04643}" type="slidenum">
              <a:rPr lang="en-US" smtClean="0"/>
              <a:pPr/>
              <a:t>14</a:t>
            </a:fld>
            <a:endParaRPr lang="en-US" dirty="0"/>
          </a:p>
        </p:txBody>
      </p:sp>
      <p:pic>
        <p:nvPicPr>
          <p:cNvPr id="11" name="圖片 10" descr="一張含有 食物, 碗盤 的圖片&#10;&#10;自動產生的描述">
            <a:extLst>
              <a:ext uri="{FF2B5EF4-FFF2-40B4-BE49-F238E27FC236}">
                <a16:creationId xmlns:a16="http://schemas.microsoft.com/office/drawing/2014/main" id="{79883962-8428-4664-A918-986B9DDDED5F}"/>
              </a:ext>
            </a:extLst>
          </p:cNvPr>
          <p:cNvPicPr>
            <a:picLocks noChangeAspect="1"/>
          </p:cNvPicPr>
          <p:nvPr/>
        </p:nvPicPr>
        <p:blipFill>
          <a:blip r:embed="rId2"/>
          <a:stretch>
            <a:fillRect/>
          </a:stretch>
        </p:blipFill>
        <p:spPr>
          <a:xfrm>
            <a:off x="774204" y="3246562"/>
            <a:ext cx="3849228" cy="1424304"/>
          </a:xfrm>
          <a:prstGeom prst="rect">
            <a:avLst/>
          </a:prstGeom>
        </p:spPr>
      </p:pic>
      <p:pic>
        <p:nvPicPr>
          <p:cNvPr id="14" name="圖片 13" descr="一張含有 食物, 盤, 水果, 差異 的圖片&#10;&#10;自動產生的描述">
            <a:extLst>
              <a:ext uri="{FF2B5EF4-FFF2-40B4-BE49-F238E27FC236}">
                <a16:creationId xmlns:a16="http://schemas.microsoft.com/office/drawing/2014/main" id="{F9AA8973-AC47-4618-A92E-0A14D299466E}"/>
              </a:ext>
            </a:extLst>
          </p:cNvPr>
          <p:cNvPicPr>
            <a:picLocks noChangeAspect="1"/>
          </p:cNvPicPr>
          <p:nvPr/>
        </p:nvPicPr>
        <p:blipFill>
          <a:blip r:embed="rId3"/>
          <a:stretch>
            <a:fillRect/>
          </a:stretch>
        </p:blipFill>
        <p:spPr>
          <a:xfrm>
            <a:off x="5482139" y="376517"/>
            <a:ext cx="2305596" cy="4742857"/>
          </a:xfrm>
          <a:prstGeom prst="rect">
            <a:avLst/>
          </a:prstGeom>
        </p:spPr>
      </p:pic>
    </p:spTree>
    <p:extLst>
      <p:ext uri="{BB962C8B-B14F-4D97-AF65-F5344CB8AC3E}">
        <p14:creationId xmlns:p14="http://schemas.microsoft.com/office/powerpoint/2010/main" val="4023709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08EC03-711F-4283-85A4-DB26067573A5}"/>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67B6250D-F068-4C7E-870F-E435C84EECA4}"/>
              </a:ext>
            </a:extLst>
          </p:cNvPr>
          <p:cNvSpPr>
            <a:spLocks noGrp="1"/>
          </p:cNvSpPr>
          <p:nvPr>
            <p:ph type="body" sz="quarter" idx="15"/>
          </p:nvPr>
        </p:nvSpPr>
        <p:spPr>
          <a:xfrm>
            <a:off x="627671" y="1365647"/>
            <a:ext cx="3732340" cy="3043329"/>
          </a:xfrm>
        </p:spPr>
        <p:txBody>
          <a:bodyPr/>
          <a:lstStyle/>
          <a:p>
            <a:r>
              <a:rPr lang="en-US" altLang="zh-HK" dirty="0"/>
              <a:t>Step11. Remember to change every layer’s name to the correct name, this is help us reduce time wasted when looking for layers.</a:t>
            </a:r>
          </a:p>
          <a:p>
            <a:r>
              <a:rPr lang="en-US" altLang="zh-HK" dirty="0"/>
              <a:t>Arrange the order of different layers to prevent mistakes.</a:t>
            </a:r>
            <a:endParaRPr lang="zh-HK" altLang="en-US" dirty="0"/>
          </a:p>
        </p:txBody>
      </p:sp>
      <p:sp>
        <p:nvSpPr>
          <p:cNvPr id="5" name="投影片編號版面配置區 4">
            <a:extLst>
              <a:ext uri="{FF2B5EF4-FFF2-40B4-BE49-F238E27FC236}">
                <a16:creationId xmlns:a16="http://schemas.microsoft.com/office/drawing/2014/main" id="{C9A5063F-ADB4-4A16-8602-6A46769DFF51}"/>
              </a:ext>
            </a:extLst>
          </p:cNvPr>
          <p:cNvSpPr>
            <a:spLocks noGrp="1"/>
          </p:cNvSpPr>
          <p:nvPr>
            <p:ph type="sldNum" sz="quarter" idx="18"/>
          </p:nvPr>
        </p:nvSpPr>
        <p:spPr/>
        <p:txBody>
          <a:bodyPr/>
          <a:lstStyle/>
          <a:p>
            <a:fld id="{48F63A3B-78C7-47BE-AE5E-E10140E04643}" type="slidenum">
              <a:rPr lang="en-US" smtClean="0"/>
              <a:pPr/>
              <a:t>15</a:t>
            </a:fld>
            <a:endParaRPr lang="en-US" dirty="0"/>
          </a:p>
        </p:txBody>
      </p:sp>
      <p:pic>
        <p:nvPicPr>
          <p:cNvPr id="7" name="圖片 6" descr="一張含有 文字 的圖片&#10;&#10;自動產生的描述">
            <a:extLst>
              <a:ext uri="{FF2B5EF4-FFF2-40B4-BE49-F238E27FC236}">
                <a16:creationId xmlns:a16="http://schemas.microsoft.com/office/drawing/2014/main" id="{8F517511-32DD-49C7-8ACA-80179781A807}"/>
              </a:ext>
            </a:extLst>
          </p:cNvPr>
          <p:cNvPicPr>
            <a:picLocks noChangeAspect="1"/>
          </p:cNvPicPr>
          <p:nvPr/>
        </p:nvPicPr>
        <p:blipFill>
          <a:blip r:embed="rId2"/>
          <a:stretch>
            <a:fillRect/>
          </a:stretch>
        </p:blipFill>
        <p:spPr>
          <a:xfrm>
            <a:off x="5221233" y="1454671"/>
            <a:ext cx="2728906" cy="3250218"/>
          </a:xfrm>
          <a:prstGeom prst="rect">
            <a:avLst/>
          </a:prstGeom>
        </p:spPr>
      </p:pic>
    </p:spTree>
    <p:extLst>
      <p:ext uri="{BB962C8B-B14F-4D97-AF65-F5344CB8AC3E}">
        <p14:creationId xmlns:p14="http://schemas.microsoft.com/office/powerpoint/2010/main" val="29886600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375BA37-C604-412A-8EEB-1159B00B6554}"/>
              </a:ext>
            </a:extLst>
          </p:cNvPr>
          <p:cNvSpPr>
            <a:spLocks noGrp="1"/>
          </p:cNvSpPr>
          <p:nvPr>
            <p:ph type="title"/>
          </p:nvPr>
        </p:nvSpPr>
        <p:spPr/>
        <p:txBody>
          <a:bodyPr/>
          <a:lstStyle/>
          <a:p>
            <a:r>
              <a:rPr lang="en-US" altLang="zh-HK" dirty="0"/>
              <a:t>10.1 Case Practice (II)</a:t>
            </a:r>
            <a:endParaRPr lang="zh-HK" altLang="en-US" dirty="0"/>
          </a:p>
        </p:txBody>
      </p:sp>
      <p:sp>
        <p:nvSpPr>
          <p:cNvPr id="6" name="文字版面配置區 5">
            <a:extLst>
              <a:ext uri="{FF2B5EF4-FFF2-40B4-BE49-F238E27FC236}">
                <a16:creationId xmlns:a16="http://schemas.microsoft.com/office/drawing/2014/main" id="{42BD2868-59FC-45DE-9C22-34E07239041D}"/>
              </a:ext>
            </a:extLst>
          </p:cNvPr>
          <p:cNvSpPr>
            <a:spLocks noGrp="1"/>
          </p:cNvSpPr>
          <p:nvPr>
            <p:ph type="body" sz="quarter" idx="15"/>
          </p:nvPr>
        </p:nvSpPr>
        <p:spPr/>
        <p:txBody>
          <a:bodyPr/>
          <a:lstStyle/>
          <a:p>
            <a:r>
              <a:rPr lang="en-US" altLang="zh-HK" dirty="0"/>
              <a:t>Step12. Copy the home page artboard to the recipe app page for the UI design.</a:t>
            </a:r>
          </a:p>
          <a:p>
            <a:r>
              <a:rPr lang="en-US" altLang="zh-HK" dirty="0"/>
              <a:t>This page will use a lot of logos and images, please use the materials given by the teacher to design the UI.</a:t>
            </a:r>
            <a:endParaRPr lang="zh-HK" altLang="en-US" dirty="0"/>
          </a:p>
        </p:txBody>
      </p:sp>
      <p:pic>
        <p:nvPicPr>
          <p:cNvPr id="8" name="圖片 7">
            <a:extLst>
              <a:ext uri="{FF2B5EF4-FFF2-40B4-BE49-F238E27FC236}">
                <a16:creationId xmlns:a16="http://schemas.microsoft.com/office/drawing/2014/main" id="{E7CFAF9E-E7DB-49A3-8646-F0BCB77F9E00}"/>
              </a:ext>
            </a:extLst>
          </p:cNvPr>
          <p:cNvPicPr>
            <a:picLocks noChangeAspect="1"/>
          </p:cNvPicPr>
          <p:nvPr/>
        </p:nvPicPr>
        <p:blipFill>
          <a:blip r:embed="rId2"/>
          <a:stretch>
            <a:fillRect/>
          </a:stretch>
        </p:blipFill>
        <p:spPr>
          <a:xfrm>
            <a:off x="5346349" y="493585"/>
            <a:ext cx="2269433" cy="4347825"/>
          </a:xfrm>
          <a:prstGeom prst="rect">
            <a:avLst/>
          </a:prstGeom>
        </p:spPr>
      </p:pic>
      <p:sp>
        <p:nvSpPr>
          <p:cNvPr id="9" name="投影片編號版面配置區 4">
            <a:extLst>
              <a:ext uri="{FF2B5EF4-FFF2-40B4-BE49-F238E27FC236}">
                <a16:creationId xmlns:a16="http://schemas.microsoft.com/office/drawing/2014/main" id="{B514D856-FCF0-47AB-9F34-63BD94BEE3C5}"/>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16</a:t>
            </a:fld>
            <a:endParaRPr lang="en-US" dirty="0"/>
          </a:p>
        </p:txBody>
      </p:sp>
    </p:spTree>
    <p:extLst>
      <p:ext uri="{BB962C8B-B14F-4D97-AF65-F5344CB8AC3E}">
        <p14:creationId xmlns:p14="http://schemas.microsoft.com/office/powerpoint/2010/main" val="34035783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a:xfrm>
            <a:off x="627671" y="1365647"/>
            <a:ext cx="3757652" cy="3250153"/>
          </a:xfrm>
        </p:spPr>
        <p:txBody>
          <a:bodyPr>
            <a:normAutofit/>
          </a:bodyPr>
          <a:lstStyle/>
          <a:p>
            <a:r>
              <a:rPr lang="en-US" altLang="zh-HK" dirty="0"/>
              <a:t>Step13. Create a new artboard and rename it to the icon. These icons are downloaded from </a:t>
            </a:r>
            <a:r>
              <a:rPr lang="en-US" altLang="zh-HK" dirty="0" err="1"/>
              <a:t>flaticon</a:t>
            </a:r>
            <a:r>
              <a:rPr lang="en-US" altLang="zh-HK" dirty="0"/>
              <a:t>, you can find a lot of different style icons on this website.</a:t>
            </a:r>
          </a:p>
          <a:p>
            <a:r>
              <a:rPr lang="en-US" altLang="zh-HK" dirty="0"/>
              <a:t>after we input the icon in this artboard, change the icon size to 30 W, 30 H in design properties, after dragging each icon out and arranging the position.</a:t>
            </a:r>
          </a:p>
          <a:p>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17</a:t>
            </a:fld>
            <a:endParaRPr lang="en-US" dirty="0"/>
          </a:p>
        </p:txBody>
      </p:sp>
      <p:pic>
        <p:nvPicPr>
          <p:cNvPr id="6" name="圖片 5">
            <a:extLst>
              <a:ext uri="{FF2B5EF4-FFF2-40B4-BE49-F238E27FC236}">
                <a16:creationId xmlns:a16="http://schemas.microsoft.com/office/drawing/2014/main" id="{F0BEAB0D-9FA6-43EB-A9DF-80A551CB1165}"/>
              </a:ext>
            </a:extLst>
          </p:cNvPr>
          <p:cNvPicPr>
            <a:picLocks noChangeAspect="1"/>
          </p:cNvPicPr>
          <p:nvPr/>
        </p:nvPicPr>
        <p:blipFill>
          <a:blip r:embed="rId2"/>
          <a:stretch>
            <a:fillRect/>
          </a:stretch>
        </p:blipFill>
        <p:spPr>
          <a:xfrm>
            <a:off x="4459059" y="1247342"/>
            <a:ext cx="4311842" cy="3486761"/>
          </a:xfrm>
          <a:prstGeom prst="rect">
            <a:avLst/>
          </a:prstGeom>
        </p:spPr>
      </p:pic>
    </p:spTree>
    <p:extLst>
      <p:ext uri="{BB962C8B-B14F-4D97-AF65-F5344CB8AC3E}">
        <p14:creationId xmlns:p14="http://schemas.microsoft.com/office/powerpoint/2010/main" val="4831104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F894EA55-F2AC-41CB-A460-B40D034F8A29}"/>
              </a:ext>
            </a:extLst>
          </p:cNvPr>
          <p:cNvPicPr>
            <a:picLocks noChangeAspect="1"/>
          </p:cNvPicPr>
          <p:nvPr/>
        </p:nvPicPr>
        <p:blipFill>
          <a:blip r:embed="rId2"/>
          <a:stretch>
            <a:fillRect/>
          </a:stretch>
        </p:blipFill>
        <p:spPr>
          <a:xfrm>
            <a:off x="4587986" y="1417478"/>
            <a:ext cx="4169839" cy="3233622"/>
          </a:xfrm>
          <a:prstGeom prst="rect">
            <a:avLst/>
          </a:prstGeom>
        </p:spPr>
      </p:pic>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a:xfrm>
            <a:off x="627671" y="1365647"/>
            <a:ext cx="3833589" cy="3440490"/>
          </a:xfrm>
        </p:spPr>
        <p:txBody>
          <a:bodyPr/>
          <a:lstStyle/>
          <a:p>
            <a:r>
              <a:rPr lang="en-US" altLang="zh-HK" dirty="0"/>
              <a:t>Step14. We change the search bar first, change the search bar to single corners 40, 40, 40, 40, keep the stroke effect and choose the grey color to make it more transparent, change the search text to grey color too, last add the magnifier icon from the icon artboard and put in into right side.</a:t>
            </a:r>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18</a:t>
            </a:fld>
            <a:endParaRPr lang="en-US" dirty="0"/>
          </a:p>
        </p:txBody>
      </p:sp>
      <p:sp>
        <p:nvSpPr>
          <p:cNvPr id="8" name="橢圓 7">
            <a:extLst>
              <a:ext uri="{FF2B5EF4-FFF2-40B4-BE49-F238E27FC236}">
                <a16:creationId xmlns:a16="http://schemas.microsoft.com/office/drawing/2014/main" id="{F0892585-F837-4D1D-AD35-155260551E68}"/>
              </a:ext>
            </a:extLst>
          </p:cNvPr>
          <p:cNvSpPr/>
          <p:nvPr/>
        </p:nvSpPr>
        <p:spPr>
          <a:xfrm>
            <a:off x="4644773" y="1249784"/>
            <a:ext cx="4056266" cy="16326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6708037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p:txBody>
          <a:bodyPr/>
          <a:lstStyle/>
          <a:p>
            <a:r>
              <a:rPr lang="en-US" altLang="zh-HK" dirty="0"/>
              <a:t>Step15. Select the two rectangles, change the single corners 20, 20, 20, 20,  and hide the path, like the photo.</a:t>
            </a:r>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19</a:t>
            </a:fld>
            <a:endParaRPr lang="en-US" dirty="0"/>
          </a:p>
        </p:txBody>
      </p:sp>
      <p:pic>
        <p:nvPicPr>
          <p:cNvPr id="7" name="圖片 6">
            <a:extLst>
              <a:ext uri="{FF2B5EF4-FFF2-40B4-BE49-F238E27FC236}">
                <a16:creationId xmlns:a16="http://schemas.microsoft.com/office/drawing/2014/main" id="{3D44B1EE-A6A6-44BA-BE42-BD71983A3E6D}"/>
              </a:ext>
            </a:extLst>
          </p:cNvPr>
          <p:cNvPicPr>
            <a:picLocks noChangeAspect="1"/>
          </p:cNvPicPr>
          <p:nvPr/>
        </p:nvPicPr>
        <p:blipFill>
          <a:blip r:embed="rId2"/>
          <a:stretch>
            <a:fillRect/>
          </a:stretch>
        </p:blipFill>
        <p:spPr>
          <a:xfrm>
            <a:off x="5122528" y="2611725"/>
            <a:ext cx="2786998" cy="2208142"/>
          </a:xfrm>
          <a:prstGeom prst="rect">
            <a:avLst/>
          </a:prstGeom>
        </p:spPr>
      </p:pic>
      <p:pic>
        <p:nvPicPr>
          <p:cNvPr id="9" name="圖片 8">
            <a:extLst>
              <a:ext uri="{FF2B5EF4-FFF2-40B4-BE49-F238E27FC236}">
                <a16:creationId xmlns:a16="http://schemas.microsoft.com/office/drawing/2014/main" id="{F99595C2-D6B7-4252-9D8C-02933C828A17}"/>
              </a:ext>
            </a:extLst>
          </p:cNvPr>
          <p:cNvPicPr>
            <a:picLocks noChangeAspect="1"/>
          </p:cNvPicPr>
          <p:nvPr/>
        </p:nvPicPr>
        <p:blipFill>
          <a:blip r:embed="rId3"/>
          <a:stretch>
            <a:fillRect/>
          </a:stretch>
        </p:blipFill>
        <p:spPr>
          <a:xfrm>
            <a:off x="1165769" y="2611725"/>
            <a:ext cx="2728232" cy="2208142"/>
          </a:xfrm>
          <a:prstGeom prst="rect">
            <a:avLst/>
          </a:prstGeom>
        </p:spPr>
      </p:pic>
      <p:sp>
        <p:nvSpPr>
          <p:cNvPr id="10" name="箭號: 向右 9">
            <a:extLst>
              <a:ext uri="{FF2B5EF4-FFF2-40B4-BE49-F238E27FC236}">
                <a16:creationId xmlns:a16="http://schemas.microsoft.com/office/drawing/2014/main" id="{523E2A41-A265-4E25-BABE-2C593A3A0A74}"/>
              </a:ext>
            </a:extLst>
          </p:cNvPr>
          <p:cNvSpPr/>
          <p:nvPr/>
        </p:nvSpPr>
        <p:spPr>
          <a:xfrm>
            <a:off x="4226362" y="3535472"/>
            <a:ext cx="775981" cy="41644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1107293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32D12-DE0D-4646-A8CE-D8747D3C21A0}"/>
              </a:ext>
            </a:extLst>
          </p:cNvPr>
          <p:cNvSpPr>
            <a:spLocks noGrp="1"/>
          </p:cNvSpPr>
          <p:nvPr>
            <p:ph type="title"/>
          </p:nvPr>
        </p:nvSpPr>
        <p:spPr/>
        <p:txBody>
          <a:bodyPr/>
          <a:lstStyle/>
          <a:p>
            <a:r>
              <a:rPr lang="en-US" dirty="0"/>
              <a:t>Lesson</a:t>
            </a:r>
            <a:r>
              <a:rPr lang="zh-TW" altLang="en-US" dirty="0"/>
              <a:t> </a:t>
            </a:r>
            <a:r>
              <a:rPr lang="en-US" altLang="zh-TW" dirty="0"/>
              <a:t>Outline</a:t>
            </a:r>
            <a:endParaRPr lang="en-US" dirty="0"/>
          </a:p>
        </p:txBody>
      </p:sp>
      <p:sp>
        <p:nvSpPr>
          <p:cNvPr id="4" name="Text Placeholder 3">
            <a:extLst>
              <a:ext uri="{FF2B5EF4-FFF2-40B4-BE49-F238E27FC236}">
                <a16:creationId xmlns:a16="http://schemas.microsoft.com/office/drawing/2014/main" id="{8E824A01-297D-8748-8574-EF873E07311A}"/>
              </a:ext>
            </a:extLst>
          </p:cNvPr>
          <p:cNvSpPr>
            <a:spLocks noGrp="1"/>
          </p:cNvSpPr>
          <p:nvPr>
            <p:ph type="body" sz="quarter" idx="16"/>
          </p:nvPr>
        </p:nvSpPr>
        <p:spPr/>
        <p:txBody>
          <a:bodyPr>
            <a:normAutofit fontScale="92500" lnSpcReduction="10000"/>
          </a:bodyPr>
          <a:lstStyle/>
          <a:p>
            <a:r>
              <a:rPr lang="en-US" dirty="0"/>
              <a:t>Learn about UI/UX design detail</a:t>
            </a:r>
          </a:p>
          <a:p>
            <a:r>
              <a:rPr lang="en-US" dirty="0"/>
              <a:t>Understand the detailed UI/UX design process </a:t>
            </a:r>
          </a:p>
          <a:p>
            <a:r>
              <a:rPr lang="en-US" dirty="0"/>
              <a:t>Follow the step the finish the UI/UX Design </a:t>
            </a:r>
            <a:r>
              <a:rPr lang="en-US" altLang="zh-HK" dirty="0"/>
              <a:t>process</a:t>
            </a:r>
            <a:endParaRPr lang="en-US" dirty="0"/>
          </a:p>
          <a:p>
            <a:r>
              <a:rPr lang="en-US" dirty="0"/>
              <a:t>Think about the UI/UX design final project </a:t>
            </a:r>
          </a:p>
          <a:p>
            <a:endParaRPr lang="en-US" dirty="0"/>
          </a:p>
        </p:txBody>
      </p:sp>
      <p:sp>
        <p:nvSpPr>
          <p:cNvPr id="5" name="Slide Number Placeholder 4">
            <a:extLst>
              <a:ext uri="{FF2B5EF4-FFF2-40B4-BE49-F238E27FC236}">
                <a16:creationId xmlns:a16="http://schemas.microsoft.com/office/drawing/2014/main" id="{9ED9891A-7779-8144-B9A2-7EA11C6CD826}"/>
              </a:ext>
            </a:extLst>
          </p:cNvPr>
          <p:cNvSpPr>
            <a:spLocks noGrp="1"/>
          </p:cNvSpPr>
          <p:nvPr>
            <p:ph type="sldNum" sz="quarter" idx="18"/>
          </p:nvPr>
        </p:nvSpPr>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29530988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a:xfrm>
            <a:off x="627671" y="1365647"/>
            <a:ext cx="4047669" cy="3478794"/>
          </a:xfrm>
        </p:spPr>
        <p:txBody>
          <a:bodyPr/>
          <a:lstStyle/>
          <a:p>
            <a:r>
              <a:rPr lang="en-US" altLang="zh-HK" dirty="0"/>
              <a:t>Step16. Input the two food images in the rectangles, use the mask tool to put the images inside the rectangles. </a:t>
            </a:r>
          </a:p>
          <a:p>
            <a:r>
              <a:rPr lang="en-US" altLang="zh-HK" dirty="0"/>
              <a:t>Scales the images to the right size.</a:t>
            </a:r>
          </a:p>
          <a:p>
            <a:r>
              <a:rPr lang="en-US" altLang="zh-HK" dirty="0"/>
              <a:t>Adding Chinese cuisine and summer drink text on the photos.</a:t>
            </a:r>
          </a:p>
          <a:p>
            <a:r>
              <a:rPr lang="en-US" altLang="zh-HK" dirty="0"/>
              <a:t>Texts color choose white and give the shadow effect.</a:t>
            </a:r>
          </a:p>
          <a:p>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20</a:t>
            </a:fld>
            <a:endParaRPr lang="en-US" dirty="0"/>
          </a:p>
        </p:txBody>
      </p:sp>
      <p:pic>
        <p:nvPicPr>
          <p:cNvPr id="13" name="圖片 12">
            <a:extLst>
              <a:ext uri="{FF2B5EF4-FFF2-40B4-BE49-F238E27FC236}">
                <a16:creationId xmlns:a16="http://schemas.microsoft.com/office/drawing/2014/main" id="{C7E32E9B-BDBE-4854-90F9-57DD9778AA03}"/>
              </a:ext>
            </a:extLst>
          </p:cNvPr>
          <p:cNvPicPr>
            <a:picLocks noChangeAspect="1"/>
          </p:cNvPicPr>
          <p:nvPr/>
        </p:nvPicPr>
        <p:blipFill>
          <a:blip r:embed="rId2"/>
          <a:stretch>
            <a:fillRect/>
          </a:stretch>
        </p:blipFill>
        <p:spPr>
          <a:xfrm>
            <a:off x="4965422" y="870558"/>
            <a:ext cx="3191148" cy="3801650"/>
          </a:xfrm>
          <a:prstGeom prst="rect">
            <a:avLst/>
          </a:prstGeom>
        </p:spPr>
      </p:pic>
    </p:spTree>
    <p:extLst>
      <p:ext uri="{BB962C8B-B14F-4D97-AF65-F5344CB8AC3E}">
        <p14:creationId xmlns:p14="http://schemas.microsoft.com/office/powerpoint/2010/main" val="18990454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p:txBody>
          <a:bodyPr/>
          <a:lstStyle/>
          <a:p>
            <a:r>
              <a:rPr lang="en-US" altLang="zh-HK" dirty="0"/>
              <a:t>Step17. Create a new rectangle under the search bar, give it an orange color.</a:t>
            </a:r>
          </a:p>
          <a:p>
            <a:r>
              <a:rPr lang="en-US" altLang="zh-HK" dirty="0"/>
              <a:t>Use the iPhone UI design drag it to the top, change the text, and the search bar color darker orange color.</a:t>
            </a:r>
          </a:p>
          <a:p>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21</a:t>
            </a:fld>
            <a:endParaRPr lang="en-US" dirty="0"/>
          </a:p>
        </p:txBody>
      </p:sp>
      <p:pic>
        <p:nvPicPr>
          <p:cNvPr id="7" name="圖片 6">
            <a:extLst>
              <a:ext uri="{FF2B5EF4-FFF2-40B4-BE49-F238E27FC236}">
                <a16:creationId xmlns:a16="http://schemas.microsoft.com/office/drawing/2014/main" id="{835D5D09-1E25-46F9-8C23-5EE7B432934F}"/>
              </a:ext>
            </a:extLst>
          </p:cNvPr>
          <p:cNvPicPr>
            <a:picLocks noChangeAspect="1"/>
          </p:cNvPicPr>
          <p:nvPr/>
        </p:nvPicPr>
        <p:blipFill>
          <a:blip r:embed="rId2"/>
          <a:stretch>
            <a:fillRect/>
          </a:stretch>
        </p:blipFill>
        <p:spPr>
          <a:xfrm>
            <a:off x="4400806" y="636105"/>
            <a:ext cx="3673602" cy="4091864"/>
          </a:xfrm>
          <a:prstGeom prst="rect">
            <a:avLst/>
          </a:prstGeom>
        </p:spPr>
      </p:pic>
    </p:spTree>
    <p:extLst>
      <p:ext uri="{BB962C8B-B14F-4D97-AF65-F5344CB8AC3E}">
        <p14:creationId xmlns:p14="http://schemas.microsoft.com/office/powerpoint/2010/main" val="7436235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p:txBody>
          <a:bodyPr/>
          <a:lstStyle/>
          <a:p>
            <a:r>
              <a:rPr lang="en-US" altLang="zh-HK" dirty="0"/>
              <a:t>Step18. Select all the search objects and right-click to create a component.</a:t>
            </a:r>
          </a:p>
          <a:p>
            <a:r>
              <a:rPr lang="en-US" altLang="zh-HK" dirty="0"/>
              <a:t>Because the other page will use it, making a component will reduce the time we need to adjust.</a:t>
            </a:r>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22</a:t>
            </a:fld>
            <a:endParaRPr lang="en-US" dirty="0"/>
          </a:p>
        </p:txBody>
      </p:sp>
      <p:pic>
        <p:nvPicPr>
          <p:cNvPr id="7" name="圖片 6">
            <a:extLst>
              <a:ext uri="{FF2B5EF4-FFF2-40B4-BE49-F238E27FC236}">
                <a16:creationId xmlns:a16="http://schemas.microsoft.com/office/drawing/2014/main" id="{0CE3E670-50FC-4A7F-B2B0-012657C740A4}"/>
              </a:ext>
            </a:extLst>
          </p:cNvPr>
          <p:cNvPicPr>
            <a:picLocks noChangeAspect="1"/>
          </p:cNvPicPr>
          <p:nvPr/>
        </p:nvPicPr>
        <p:blipFill>
          <a:blip r:embed="rId2"/>
          <a:stretch>
            <a:fillRect/>
          </a:stretch>
        </p:blipFill>
        <p:spPr>
          <a:xfrm>
            <a:off x="4490580" y="2258235"/>
            <a:ext cx="4304494" cy="1205548"/>
          </a:xfrm>
          <a:prstGeom prst="rect">
            <a:avLst/>
          </a:prstGeom>
        </p:spPr>
      </p:pic>
    </p:spTree>
    <p:extLst>
      <p:ext uri="{BB962C8B-B14F-4D97-AF65-F5344CB8AC3E}">
        <p14:creationId xmlns:p14="http://schemas.microsoft.com/office/powerpoint/2010/main" val="3837975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p:txBody>
          <a:bodyPr/>
          <a:lstStyle/>
          <a:p>
            <a:r>
              <a:rPr lang="en-US" altLang="zh-HK" dirty="0"/>
              <a:t>Step19. Select the icons to drag them in the correct text position.</a:t>
            </a:r>
          </a:p>
          <a:p>
            <a:r>
              <a:rPr lang="en-US" altLang="zh-HK" dirty="0"/>
              <a:t>Adjust the position and size of the icon and text.</a:t>
            </a:r>
          </a:p>
          <a:p>
            <a:r>
              <a:rPr lang="en-US" altLang="zh-HK" dirty="0"/>
              <a:t>Select all  the icons and text to create a component for next page to use.</a:t>
            </a:r>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23</a:t>
            </a:fld>
            <a:endParaRPr lang="en-US" dirty="0"/>
          </a:p>
        </p:txBody>
      </p:sp>
      <p:pic>
        <p:nvPicPr>
          <p:cNvPr id="7" name="圖片 6">
            <a:extLst>
              <a:ext uri="{FF2B5EF4-FFF2-40B4-BE49-F238E27FC236}">
                <a16:creationId xmlns:a16="http://schemas.microsoft.com/office/drawing/2014/main" id="{CB0AD352-A3C4-402B-B5F5-7FBCCC72D065}"/>
              </a:ext>
            </a:extLst>
          </p:cNvPr>
          <p:cNvPicPr>
            <a:picLocks noChangeAspect="1"/>
          </p:cNvPicPr>
          <p:nvPr/>
        </p:nvPicPr>
        <p:blipFill>
          <a:blip r:embed="rId2"/>
          <a:stretch>
            <a:fillRect/>
          </a:stretch>
        </p:blipFill>
        <p:spPr>
          <a:xfrm>
            <a:off x="5520847" y="686302"/>
            <a:ext cx="2820444" cy="2898919"/>
          </a:xfrm>
          <a:prstGeom prst="rect">
            <a:avLst/>
          </a:prstGeom>
        </p:spPr>
      </p:pic>
      <p:pic>
        <p:nvPicPr>
          <p:cNvPr id="9" name="圖片 8">
            <a:extLst>
              <a:ext uri="{FF2B5EF4-FFF2-40B4-BE49-F238E27FC236}">
                <a16:creationId xmlns:a16="http://schemas.microsoft.com/office/drawing/2014/main" id="{C9BA8F2B-916A-424E-B92F-8AA670CA48CB}"/>
              </a:ext>
            </a:extLst>
          </p:cNvPr>
          <p:cNvPicPr>
            <a:picLocks noChangeAspect="1"/>
          </p:cNvPicPr>
          <p:nvPr/>
        </p:nvPicPr>
        <p:blipFill>
          <a:blip r:embed="rId3"/>
          <a:stretch>
            <a:fillRect/>
          </a:stretch>
        </p:blipFill>
        <p:spPr>
          <a:xfrm>
            <a:off x="4957174" y="3624692"/>
            <a:ext cx="3778269" cy="1057661"/>
          </a:xfrm>
          <a:prstGeom prst="rect">
            <a:avLst/>
          </a:prstGeom>
        </p:spPr>
      </p:pic>
    </p:spTree>
    <p:extLst>
      <p:ext uri="{BB962C8B-B14F-4D97-AF65-F5344CB8AC3E}">
        <p14:creationId xmlns:p14="http://schemas.microsoft.com/office/powerpoint/2010/main" val="25900668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p:txBody>
          <a:bodyPr/>
          <a:lstStyle/>
          <a:p>
            <a:r>
              <a:rPr lang="en-US" altLang="zh-HK" dirty="0"/>
              <a:t>Step20. Select the images and use the mask tool to mask the images inside the rectangles, remember to change the single corners to 20, 20, 20, 20.</a:t>
            </a:r>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24</a:t>
            </a:fld>
            <a:endParaRPr lang="en-US" dirty="0"/>
          </a:p>
        </p:txBody>
      </p:sp>
      <p:pic>
        <p:nvPicPr>
          <p:cNvPr id="11" name="圖片 10" descr="一張含有 文字, 碗盤 的圖片&#10;&#10;自動產生的描述">
            <a:extLst>
              <a:ext uri="{FF2B5EF4-FFF2-40B4-BE49-F238E27FC236}">
                <a16:creationId xmlns:a16="http://schemas.microsoft.com/office/drawing/2014/main" id="{49C96345-BE29-40E4-8605-FF99FF7ACADA}"/>
              </a:ext>
            </a:extLst>
          </p:cNvPr>
          <p:cNvPicPr>
            <a:picLocks noChangeAspect="1"/>
          </p:cNvPicPr>
          <p:nvPr/>
        </p:nvPicPr>
        <p:blipFill>
          <a:blip r:embed="rId2"/>
          <a:stretch>
            <a:fillRect/>
          </a:stretch>
        </p:blipFill>
        <p:spPr>
          <a:xfrm>
            <a:off x="4695277" y="1067769"/>
            <a:ext cx="3997786" cy="3639084"/>
          </a:xfrm>
          <a:prstGeom prst="rect">
            <a:avLst/>
          </a:prstGeom>
        </p:spPr>
      </p:pic>
    </p:spTree>
    <p:extLst>
      <p:ext uri="{BB962C8B-B14F-4D97-AF65-F5344CB8AC3E}">
        <p14:creationId xmlns:p14="http://schemas.microsoft.com/office/powerpoint/2010/main" val="2500078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p:txBody>
          <a:bodyPr>
            <a:normAutofit lnSpcReduction="10000"/>
          </a:bodyPr>
          <a:lstStyle/>
          <a:p>
            <a:r>
              <a:rPr lang="en-US" altLang="zh-HK" dirty="0"/>
              <a:t>Step21. Give the name to the image, for example, the picture of the food is Yangzhou fried rice, and give the star icon to the food recipe.</a:t>
            </a:r>
          </a:p>
          <a:p>
            <a:r>
              <a:rPr lang="en-US" altLang="zh-HK" dirty="0"/>
              <a:t>Fine tune the icons and text opacity, to 50%, because is the home page, so the home icon and text don’t need to change.</a:t>
            </a:r>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25</a:t>
            </a:fld>
            <a:endParaRPr lang="en-US" dirty="0"/>
          </a:p>
        </p:txBody>
      </p:sp>
      <p:pic>
        <p:nvPicPr>
          <p:cNvPr id="7" name="圖片 6">
            <a:extLst>
              <a:ext uri="{FF2B5EF4-FFF2-40B4-BE49-F238E27FC236}">
                <a16:creationId xmlns:a16="http://schemas.microsoft.com/office/drawing/2014/main" id="{4E2D7BF8-0321-4E44-87D4-4CCC98E8EC03}"/>
              </a:ext>
            </a:extLst>
          </p:cNvPr>
          <p:cNvPicPr>
            <a:picLocks noChangeAspect="1"/>
          </p:cNvPicPr>
          <p:nvPr/>
        </p:nvPicPr>
        <p:blipFill>
          <a:blip r:embed="rId2"/>
          <a:stretch>
            <a:fillRect/>
          </a:stretch>
        </p:blipFill>
        <p:spPr>
          <a:xfrm>
            <a:off x="5229616" y="184281"/>
            <a:ext cx="2336105" cy="4842936"/>
          </a:xfrm>
          <a:prstGeom prst="rect">
            <a:avLst/>
          </a:prstGeom>
        </p:spPr>
      </p:pic>
      <p:sp>
        <p:nvSpPr>
          <p:cNvPr id="8" name="橢圓 7">
            <a:extLst>
              <a:ext uri="{FF2B5EF4-FFF2-40B4-BE49-F238E27FC236}">
                <a16:creationId xmlns:a16="http://schemas.microsoft.com/office/drawing/2014/main" id="{8923C4D5-E2E5-4C51-9AA1-663532A707F3}"/>
              </a:ext>
            </a:extLst>
          </p:cNvPr>
          <p:cNvSpPr/>
          <p:nvPr/>
        </p:nvSpPr>
        <p:spPr>
          <a:xfrm>
            <a:off x="5171920" y="2571750"/>
            <a:ext cx="2393801" cy="1203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橢圓 8">
            <a:extLst>
              <a:ext uri="{FF2B5EF4-FFF2-40B4-BE49-F238E27FC236}">
                <a16:creationId xmlns:a16="http://schemas.microsoft.com/office/drawing/2014/main" id="{16DD07DC-C298-4446-950A-0E10BA0704BB}"/>
              </a:ext>
            </a:extLst>
          </p:cNvPr>
          <p:cNvSpPr/>
          <p:nvPr/>
        </p:nvSpPr>
        <p:spPr>
          <a:xfrm>
            <a:off x="5229616" y="4345694"/>
            <a:ext cx="2393801" cy="6513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381556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p:txBody>
          <a:bodyPr/>
          <a:lstStyle/>
          <a:p>
            <a:r>
              <a:rPr lang="en-US" altLang="zh-HK" dirty="0"/>
              <a:t>Step22. In the same step, copy the category page from the Wireframe page to the recipe page.</a:t>
            </a:r>
          </a:p>
          <a:p>
            <a:r>
              <a:rPr lang="en-US" altLang="zh-HK" dirty="0"/>
              <a:t>Use the components like the first few pages to replace the search bar and information bar.</a:t>
            </a:r>
          </a:p>
          <a:p>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26</a:t>
            </a:fld>
            <a:endParaRPr lang="en-US" dirty="0"/>
          </a:p>
        </p:txBody>
      </p:sp>
      <p:pic>
        <p:nvPicPr>
          <p:cNvPr id="7" name="圖片 6">
            <a:extLst>
              <a:ext uri="{FF2B5EF4-FFF2-40B4-BE49-F238E27FC236}">
                <a16:creationId xmlns:a16="http://schemas.microsoft.com/office/drawing/2014/main" id="{8819E50A-8357-48AC-8F5D-D4EC2E79E108}"/>
              </a:ext>
            </a:extLst>
          </p:cNvPr>
          <p:cNvPicPr>
            <a:picLocks noChangeAspect="1"/>
          </p:cNvPicPr>
          <p:nvPr/>
        </p:nvPicPr>
        <p:blipFill>
          <a:blip r:embed="rId2"/>
          <a:stretch>
            <a:fillRect/>
          </a:stretch>
        </p:blipFill>
        <p:spPr>
          <a:xfrm>
            <a:off x="4408010" y="1060732"/>
            <a:ext cx="1774609" cy="3706531"/>
          </a:xfrm>
          <a:prstGeom prst="rect">
            <a:avLst/>
          </a:prstGeom>
        </p:spPr>
      </p:pic>
      <p:sp>
        <p:nvSpPr>
          <p:cNvPr id="8" name="箭號: 向右 7">
            <a:extLst>
              <a:ext uri="{FF2B5EF4-FFF2-40B4-BE49-F238E27FC236}">
                <a16:creationId xmlns:a16="http://schemas.microsoft.com/office/drawing/2014/main" id="{E297327E-5402-4A3E-9F2B-EF524F75143B}"/>
              </a:ext>
            </a:extLst>
          </p:cNvPr>
          <p:cNvSpPr/>
          <p:nvPr/>
        </p:nvSpPr>
        <p:spPr>
          <a:xfrm>
            <a:off x="6272929" y="2887311"/>
            <a:ext cx="370042" cy="2503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0" name="圖片 9">
            <a:extLst>
              <a:ext uri="{FF2B5EF4-FFF2-40B4-BE49-F238E27FC236}">
                <a16:creationId xmlns:a16="http://schemas.microsoft.com/office/drawing/2014/main" id="{5713F33E-60B9-49B2-8527-D4372C29EE1B}"/>
              </a:ext>
            </a:extLst>
          </p:cNvPr>
          <p:cNvPicPr>
            <a:picLocks noChangeAspect="1"/>
          </p:cNvPicPr>
          <p:nvPr/>
        </p:nvPicPr>
        <p:blipFill>
          <a:blip r:embed="rId3"/>
          <a:stretch>
            <a:fillRect/>
          </a:stretch>
        </p:blipFill>
        <p:spPr>
          <a:xfrm>
            <a:off x="6733281" y="1017916"/>
            <a:ext cx="1939173" cy="3792161"/>
          </a:xfrm>
          <a:prstGeom prst="rect">
            <a:avLst/>
          </a:prstGeom>
        </p:spPr>
      </p:pic>
    </p:spTree>
    <p:extLst>
      <p:ext uri="{BB962C8B-B14F-4D97-AF65-F5344CB8AC3E}">
        <p14:creationId xmlns:p14="http://schemas.microsoft.com/office/powerpoint/2010/main" val="9927645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p:txBody>
          <a:bodyPr/>
          <a:lstStyle/>
          <a:p>
            <a:r>
              <a:rPr lang="en-US" altLang="zh-HK" dirty="0"/>
              <a:t>Step23. Edit the components like the photos, then copy the other like the right-side photos.</a:t>
            </a:r>
            <a:endParaRPr lang="zh-HK" altLang="en-US" dirty="0"/>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27</a:t>
            </a:fld>
            <a:endParaRPr lang="en-US" dirty="0"/>
          </a:p>
        </p:txBody>
      </p:sp>
      <p:pic>
        <p:nvPicPr>
          <p:cNvPr id="7" name="圖片 6">
            <a:extLst>
              <a:ext uri="{FF2B5EF4-FFF2-40B4-BE49-F238E27FC236}">
                <a16:creationId xmlns:a16="http://schemas.microsoft.com/office/drawing/2014/main" id="{944BCAAB-AF02-4AB2-9E55-DA9A58581AF7}"/>
              </a:ext>
            </a:extLst>
          </p:cNvPr>
          <p:cNvPicPr>
            <a:picLocks noChangeAspect="1"/>
          </p:cNvPicPr>
          <p:nvPr/>
        </p:nvPicPr>
        <p:blipFill>
          <a:blip r:embed="rId2"/>
          <a:stretch>
            <a:fillRect/>
          </a:stretch>
        </p:blipFill>
        <p:spPr>
          <a:xfrm>
            <a:off x="6562940" y="878153"/>
            <a:ext cx="1951431" cy="3810059"/>
          </a:xfrm>
          <a:prstGeom prst="rect">
            <a:avLst/>
          </a:prstGeom>
        </p:spPr>
      </p:pic>
      <p:pic>
        <p:nvPicPr>
          <p:cNvPr id="9" name="圖片 8">
            <a:extLst>
              <a:ext uri="{FF2B5EF4-FFF2-40B4-BE49-F238E27FC236}">
                <a16:creationId xmlns:a16="http://schemas.microsoft.com/office/drawing/2014/main" id="{25F1F8CF-97D4-4961-A383-43089A646AA8}"/>
              </a:ext>
            </a:extLst>
          </p:cNvPr>
          <p:cNvPicPr>
            <a:picLocks noChangeAspect="1"/>
          </p:cNvPicPr>
          <p:nvPr/>
        </p:nvPicPr>
        <p:blipFill>
          <a:blip r:embed="rId3"/>
          <a:stretch>
            <a:fillRect/>
          </a:stretch>
        </p:blipFill>
        <p:spPr>
          <a:xfrm>
            <a:off x="4276618" y="878153"/>
            <a:ext cx="1932970" cy="3810059"/>
          </a:xfrm>
          <a:prstGeom prst="rect">
            <a:avLst/>
          </a:prstGeom>
        </p:spPr>
      </p:pic>
      <p:sp>
        <p:nvSpPr>
          <p:cNvPr id="10" name="箭號: 向右 9">
            <a:extLst>
              <a:ext uri="{FF2B5EF4-FFF2-40B4-BE49-F238E27FC236}">
                <a16:creationId xmlns:a16="http://schemas.microsoft.com/office/drawing/2014/main" id="{63168A2C-4CB2-4403-9972-9EF356443F78}"/>
              </a:ext>
            </a:extLst>
          </p:cNvPr>
          <p:cNvSpPr/>
          <p:nvPr/>
        </p:nvSpPr>
        <p:spPr>
          <a:xfrm>
            <a:off x="6214749" y="2804740"/>
            <a:ext cx="370042" cy="2503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橢圓 10">
            <a:extLst>
              <a:ext uri="{FF2B5EF4-FFF2-40B4-BE49-F238E27FC236}">
                <a16:creationId xmlns:a16="http://schemas.microsoft.com/office/drawing/2014/main" id="{0017728F-D4B9-45AF-A875-EEDAEC7DFDEB}"/>
              </a:ext>
            </a:extLst>
          </p:cNvPr>
          <p:cNvSpPr/>
          <p:nvPr/>
        </p:nvSpPr>
        <p:spPr>
          <a:xfrm>
            <a:off x="4321228" y="1581086"/>
            <a:ext cx="810421" cy="10826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3592610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AEC258-8CBC-4A63-8D4E-9168FDA76BE1}"/>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F18CBF92-1264-4E5E-8C1F-3C370700E928}"/>
              </a:ext>
            </a:extLst>
          </p:cNvPr>
          <p:cNvSpPr>
            <a:spLocks noGrp="1"/>
          </p:cNvSpPr>
          <p:nvPr>
            <p:ph type="body" sz="quarter" idx="15"/>
          </p:nvPr>
        </p:nvSpPr>
        <p:spPr/>
        <p:txBody>
          <a:bodyPr/>
          <a:lstStyle/>
          <a:p>
            <a:r>
              <a:rPr lang="en-US" altLang="zh-HK" dirty="0"/>
              <a:t>Step24. input the images and use the mask tool to mask them to each square, and enter the correct name for each food .</a:t>
            </a:r>
          </a:p>
        </p:txBody>
      </p:sp>
      <p:sp>
        <p:nvSpPr>
          <p:cNvPr id="5" name="投影片編號版面配置區 4">
            <a:extLst>
              <a:ext uri="{FF2B5EF4-FFF2-40B4-BE49-F238E27FC236}">
                <a16:creationId xmlns:a16="http://schemas.microsoft.com/office/drawing/2014/main" id="{3CE57DFA-02E9-4FA5-9277-B4586F674FC2}"/>
              </a:ext>
            </a:extLst>
          </p:cNvPr>
          <p:cNvSpPr>
            <a:spLocks noGrp="1"/>
          </p:cNvSpPr>
          <p:nvPr>
            <p:ph type="sldNum" sz="quarter" idx="18"/>
          </p:nvPr>
        </p:nvSpPr>
        <p:spPr/>
        <p:txBody>
          <a:bodyPr/>
          <a:lstStyle/>
          <a:p>
            <a:fld id="{48F63A3B-78C7-47BE-AE5E-E10140E04643}" type="slidenum">
              <a:rPr lang="en-US" smtClean="0"/>
              <a:pPr/>
              <a:t>28</a:t>
            </a:fld>
            <a:endParaRPr lang="en-US" dirty="0"/>
          </a:p>
        </p:txBody>
      </p:sp>
      <p:pic>
        <p:nvPicPr>
          <p:cNvPr id="9" name="圖片 8">
            <a:extLst>
              <a:ext uri="{FF2B5EF4-FFF2-40B4-BE49-F238E27FC236}">
                <a16:creationId xmlns:a16="http://schemas.microsoft.com/office/drawing/2014/main" id="{865190AC-CE89-473B-B94D-BCDE447944AF}"/>
              </a:ext>
            </a:extLst>
          </p:cNvPr>
          <p:cNvPicPr>
            <a:picLocks noChangeAspect="1"/>
          </p:cNvPicPr>
          <p:nvPr/>
        </p:nvPicPr>
        <p:blipFill>
          <a:blip r:embed="rId2"/>
          <a:stretch>
            <a:fillRect/>
          </a:stretch>
        </p:blipFill>
        <p:spPr>
          <a:xfrm>
            <a:off x="5162228" y="263005"/>
            <a:ext cx="2411365" cy="4697386"/>
          </a:xfrm>
          <a:prstGeom prst="rect">
            <a:avLst/>
          </a:prstGeom>
        </p:spPr>
      </p:pic>
    </p:spTree>
    <p:extLst>
      <p:ext uri="{BB962C8B-B14F-4D97-AF65-F5344CB8AC3E}">
        <p14:creationId xmlns:p14="http://schemas.microsoft.com/office/powerpoint/2010/main" val="32744685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14D8097-2CBC-4379-B23A-A5EF271400B5}"/>
              </a:ext>
            </a:extLst>
          </p:cNvPr>
          <p:cNvSpPr>
            <a:spLocks noGrp="1"/>
          </p:cNvSpPr>
          <p:nvPr>
            <p:ph type="title"/>
          </p:nvPr>
        </p:nvSpPr>
        <p:spPr/>
        <p:txBody>
          <a:bodyPr/>
          <a:lstStyle/>
          <a:p>
            <a:r>
              <a:rPr lang="en-US" altLang="zh-HK" dirty="0"/>
              <a:t>10.1 Case Practice (II)</a:t>
            </a:r>
            <a:endParaRPr lang="zh-HK" altLang="en-US" dirty="0"/>
          </a:p>
        </p:txBody>
      </p:sp>
      <p:sp>
        <p:nvSpPr>
          <p:cNvPr id="6" name="文字版面配置區 5">
            <a:extLst>
              <a:ext uri="{FF2B5EF4-FFF2-40B4-BE49-F238E27FC236}">
                <a16:creationId xmlns:a16="http://schemas.microsoft.com/office/drawing/2014/main" id="{7ABEA4B5-0335-406B-ABFD-2FC5181251D9}"/>
              </a:ext>
            </a:extLst>
          </p:cNvPr>
          <p:cNvSpPr>
            <a:spLocks noGrp="1"/>
          </p:cNvSpPr>
          <p:nvPr>
            <p:ph type="body" sz="quarter" idx="15"/>
          </p:nvPr>
        </p:nvSpPr>
        <p:spPr>
          <a:xfrm>
            <a:off x="627671" y="1365647"/>
            <a:ext cx="3386515" cy="3432430"/>
          </a:xfrm>
        </p:spPr>
        <p:txBody>
          <a:bodyPr/>
          <a:lstStyle/>
          <a:p>
            <a:r>
              <a:rPr lang="en-US" altLang="zh-HK" dirty="0"/>
              <a:t>Step25. In the same step, copy the selection page from the Wireframe page to the recipe page.</a:t>
            </a:r>
          </a:p>
          <a:p>
            <a:r>
              <a:rPr lang="en-US" altLang="zh-HK" dirty="0"/>
              <a:t>Use the components like the first few pages to replace the search bar and information bar.</a:t>
            </a:r>
          </a:p>
          <a:p>
            <a:r>
              <a:rPr lang="en-US" altLang="zh-HK" dirty="0"/>
              <a:t>Change the selected text to summer drink and adjust the position.</a:t>
            </a:r>
          </a:p>
          <a:p>
            <a:endParaRPr lang="en-US" altLang="zh-HK" dirty="0"/>
          </a:p>
          <a:p>
            <a:endParaRPr lang="zh-HK" altLang="en-US" dirty="0"/>
          </a:p>
        </p:txBody>
      </p:sp>
      <p:pic>
        <p:nvPicPr>
          <p:cNvPr id="8" name="圖片 7">
            <a:extLst>
              <a:ext uri="{FF2B5EF4-FFF2-40B4-BE49-F238E27FC236}">
                <a16:creationId xmlns:a16="http://schemas.microsoft.com/office/drawing/2014/main" id="{5ADAEAAF-5B57-4E44-B8C6-D12052C1CC9C}"/>
              </a:ext>
            </a:extLst>
          </p:cNvPr>
          <p:cNvPicPr>
            <a:picLocks noChangeAspect="1"/>
          </p:cNvPicPr>
          <p:nvPr/>
        </p:nvPicPr>
        <p:blipFill>
          <a:blip r:embed="rId2"/>
          <a:stretch>
            <a:fillRect/>
          </a:stretch>
        </p:blipFill>
        <p:spPr>
          <a:xfrm>
            <a:off x="4394384" y="764319"/>
            <a:ext cx="1971837" cy="4033758"/>
          </a:xfrm>
          <a:prstGeom prst="rect">
            <a:avLst/>
          </a:prstGeom>
        </p:spPr>
      </p:pic>
      <p:sp>
        <p:nvSpPr>
          <p:cNvPr id="9" name="箭號: 向右 8">
            <a:extLst>
              <a:ext uri="{FF2B5EF4-FFF2-40B4-BE49-F238E27FC236}">
                <a16:creationId xmlns:a16="http://schemas.microsoft.com/office/drawing/2014/main" id="{260DA078-512D-4742-9481-EAE6D0ADBF15}"/>
              </a:ext>
            </a:extLst>
          </p:cNvPr>
          <p:cNvSpPr/>
          <p:nvPr/>
        </p:nvSpPr>
        <p:spPr>
          <a:xfrm>
            <a:off x="6399770" y="2804740"/>
            <a:ext cx="370042" cy="2503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11" name="圖片 10">
            <a:extLst>
              <a:ext uri="{FF2B5EF4-FFF2-40B4-BE49-F238E27FC236}">
                <a16:creationId xmlns:a16="http://schemas.microsoft.com/office/drawing/2014/main" id="{72EF7201-9707-4986-8F23-9F3CCE18061C}"/>
              </a:ext>
            </a:extLst>
          </p:cNvPr>
          <p:cNvPicPr>
            <a:picLocks noChangeAspect="1"/>
          </p:cNvPicPr>
          <p:nvPr/>
        </p:nvPicPr>
        <p:blipFill>
          <a:blip r:embed="rId3"/>
          <a:stretch>
            <a:fillRect/>
          </a:stretch>
        </p:blipFill>
        <p:spPr>
          <a:xfrm>
            <a:off x="6803361" y="764318"/>
            <a:ext cx="2098604" cy="4003405"/>
          </a:xfrm>
          <a:prstGeom prst="rect">
            <a:avLst/>
          </a:prstGeom>
        </p:spPr>
      </p:pic>
      <p:sp>
        <p:nvSpPr>
          <p:cNvPr id="12" name="投影片編號版面配置區 4">
            <a:extLst>
              <a:ext uri="{FF2B5EF4-FFF2-40B4-BE49-F238E27FC236}">
                <a16:creationId xmlns:a16="http://schemas.microsoft.com/office/drawing/2014/main" id="{362C5087-6D51-4084-9734-27951E3C3134}"/>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29</a:t>
            </a:fld>
            <a:endParaRPr lang="en-US" dirty="0"/>
          </a:p>
        </p:txBody>
      </p:sp>
    </p:spTree>
    <p:extLst>
      <p:ext uri="{BB962C8B-B14F-4D97-AF65-F5344CB8AC3E}">
        <p14:creationId xmlns:p14="http://schemas.microsoft.com/office/powerpoint/2010/main" val="16779471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82D9F1-9EEC-D545-96E3-7D05B350F681}"/>
              </a:ext>
            </a:extLst>
          </p:cNvPr>
          <p:cNvSpPr>
            <a:spLocks noGrp="1"/>
          </p:cNvSpPr>
          <p:nvPr>
            <p:ph type="title"/>
          </p:nvPr>
        </p:nvSpPr>
        <p:spPr/>
        <p:txBody>
          <a:bodyPr>
            <a:normAutofit fontScale="90000"/>
          </a:bodyPr>
          <a:lstStyle/>
          <a:p>
            <a:r>
              <a:rPr kumimoji="1" lang="en-US" altLang="zh-CN" dirty="0"/>
              <a:t>Contents</a:t>
            </a:r>
            <a:endParaRPr kumimoji="1" lang="zh-CN" altLang="en-US" dirty="0"/>
          </a:p>
        </p:txBody>
      </p:sp>
      <p:sp>
        <p:nvSpPr>
          <p:cNvPr id="10" name="Oval 16">
            <a:extLst>
              <a:ext uri="{FF2B5EF4-FFF2-40B4-BE49-F238E27FC236}">
                <a16:creationId xmlns:a16="http://schemas.microsoft.com/office/drawing/2014/main" id="{CAF2194D-7527-9247-AABD-1B73A0FAB056}"/>
              </a:ext>
            </a:extLst>
          </p:cNvPr>
          <p:cNvSpPr/>
          <p:nvPr/>
        </p:nvSpPr>
        <p:spPr>
          <a:xfrm>
            <a:off x="1190659" y="2274443"/>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10.1</a:t>
            </a:r>
          </a:p>
          <a:p>
            <a:pPr algn="ctr">
              <a:lnSpc>
                <a:spcPct val="150000"/>
              </a:lnSpc>
            </a:pPr>
            <a:r>
              <a:rPr lang="en-US" altLang="zh-HK" sz="1200" dirty="0"/>
              <a:t>Case Practice (II)</a:t>
            </a:r>
            <a:endParaRPr lang="en-US" altLang="zh-HK" sz="1200" dirty="0">
              <a:solidFill>
                <a:schemeClr val="bg1"/>
              </a:solidFill>
            </a:endParaRPr>
          </a:p>
          <a:p>
            <a:pPr algn="ctr">
              <a:lnSpc>
                <a:spcPct val="150000"/>
              </a:lnSpc>
            </a:pPr>
            <a:r>
              <a:rPr lang="en-US" altLang="zh-HK" sz="1200" dirty="0"/>
              <a:t> </a:t>
            </a:r>
            <a:endParaRPr lang="zh-HK" altLang="en-US" sz="1200" dirty="0"/>
          </a:p>
        </p:txBody>
      </p:sp>
      <p:sp>
        <p:nvSpPr>
          <p:cNvPr id="5" name="Oval 16">
            <a:extLst>
              <a:ext uri="{FF2B5EF4-FFF2-40B4-BE49-F238E27FC236}">
                <a16:creationId xmlns:a16="http://schemas.microsoft.com/office/drawing/2014/main" id="{9BFC486A-346A-EB48-B766-19C5978CEBC0}"/>
              </a:ext>
            </a:extLst>
          </p:cNvPr>
          <p:cNvSpPr/>
          <p:nvPr/>
        </p:nvSpPr>
        <p:spPr>
          <a:xfrm>
            <a:off x="3611838" y="2274444"/>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10.2</a:t>
            </a:r>
          </a:p>
          <a:p>
            <a:pPr algn="ctr">
              <a:lnSpc>
                <a:spcPct val="150000"/>
              </a:lnSpc>
            </a:pPr>
            <a:r>
              <a:rPr lang="en-US" altLang="zh-HK" sz="1200" dirty="0"/>
              <a:t>Case Practice (III)</a:t>
            </a:r>
            <a:endParaRPr lang="en-US" altLang="zh-HK" sz="1200" dirty="0">
              <a:solidFill>
                <a:schemeClr val="bg1"/>
              </a:solidFill>
            </a:endParaRPr>
          </a:p>
          <a:p>
            <a:pPr algn="ctr">
              <a:lnSpc>
                <a:spcPct val="150000"/>
              </a:lnSpc>
            </a:pPr>
            <a:r>
              <a:rPr lang="en-US" altLang="zh-HK" sz="1200" dirty="0">
                <a:solidFill>
                  <a:schemeClr val="bg1"/>
                </a:solidFill>
              </a:rPr>
              <a:t> </a:t>
            </a:r>
          </a:p>
        </p:txBody>
      </p:sp>
      <p:sp>
        <p:nvSpPr>
          <p:cNvPr id="6" name="Oval 16">
            <a:extLst>
              <a:ext uri="{FF2B5EF4-FFF2-40B4-BE49-F238E27FC236}">
                <a16:creationId xmlns:a16="http://schemas.microsoft.com/office/drawing/2014/main" id="{B73F94C0-C289-A246-B26E-526FF6EAB6AF}"/>
              </a:ext>
            </a:extLst>
          </p:cNvPr>
          <p:cNvSpPr/>
          <p:nvPr/>
        </p:nvSpPr>
        <p:spPr>
          <a:xfrm>
            <a:off x="6173693" y="2274444"/>
            <a:ext cx="1716396" cy="1725005"/>
          </a:xfrm>
          <a:prstGeom prst="ellips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HK" sz="1200" dirty="0">
              <a:solidFill>
                <a:schemeClr val="bg1"/>
              </a:solidFill>
            </a:endParaRPr>
          </a:p>
          <a:p>
            <a:pPr algn="ctr">
              <a:lnSpc>
                <a:spcPct val="150000"/>
              </a:lnSpc>
            </a:pPr>
            <a:r>
              <a:rPr lang="en-US" altLang="zh-HK" sz="1200" dirty="0">
                <a:solidFill>
                  <a:schemeClr val="bg1"/>
                </a:solidFill>
              </a:rPr>
              <a:t>10.3</a:t>
            </a:r>
          </a:p>
          <a:p>
            <a:pPr algn="ctr">
              <a:lnSpc>
                <a:spcPct val="150000"/>
              </a:lnSpc>
            </a:pPr>
            <a:r>
              <a:rPr lang="en-US" altLang="zh-HK" sz="1200" dirty="0">
                <a:solidFill>
                  <a:schemeClr val="bg1"/>
                </a:solidFill>
              </a:rPr>
              <a:t>Final Project</a:t>
            </a:r>
          </a:p>
          <a:p>
            <a:pPr algn="ctr">
              <a:lnSpc>
                <a:spcPct val="150000"/>
              </a:lnSpc>
            </a:pPr>
            <a:r>
              <a:rPr lang="en-US" altLang="zh-HK" sz="1200" dirty="0"/>
              <a:t> </a:t>
            </a:r>
            <a:endParaRPr lang="zh-HK" altLang="en-US" sz="1200" dirty="0"/>
          </a:p>
        </p:txBody>
      </p:sp>
    </p:spTree>
    <p:extLst>
      <p:ext uri="{BB962C8B-B14F-4D97-AF65-F5344CB8AC3E}">
        <p14:creationId xmlns:p14="http://schemas.microsoft.com/office/powerpoint/2010/main" val="1448162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34116CD-CEF6-4C0C-BE9C-7D4410074294}"/>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20D0E750-C774-440A-B9F5-F1CF167A87FD}"/>
              </a:ext>
            </a:extLst>
          </p:cNvPr>
          <p:cNvSpPr>
            <a:spLocks noGrp="1"/>
          </p:cNvSpPr>
          <p:nvPr>
            <p:ph type="body" sz="quarter" idx="15"/>
          </p:nvPr>
        </p:nvSpPr>
        <p:spPr>
          <a:xfrm>
            <a:off x="627671" y="1365647"/>
            <a:ext cx="4228741" cy="3459711"/>
          </a:xfrm>
        </p:spPr>
        <p:txBody>
          <a:bodyPr/>
          <a:lstStyle/>
          <a:p>
            <a:r>
              <a:rPr lang="en-US" altLang="zh-HK" dirty="0"/>
              <a:t>Step26. Edit the summer drink item component, change the single corners for every rectangle and use the star icon, heart icon, and input the text about the share icon, user favorite icon, and download icon, and use numbers to represent quantities.</a:t>
            </a:r>
          </a:p>
        </p:txBody>
      </p:sp>
      <p:sp>
        <p:nvSpPr>
          <p:cNvPr id="5" name="投影片編號版面配置區 4">
            <a:extLst>
              <a:ext uri="{FF2B5EF4-FFF2-40B4-BE49-F238E27FC236}">
                <a16:creationId xmlns:a16="http://schemas.microsoft.com/office/drawing/2014/main" id="{CE19B774-F679-4125-BD5C-2168200B00E3}"/>
              </a:ext>
            </a:extLst>
          </p:cNvPr>
          <p:cNvSpPr>
            <a:spLocks noGrp="1"/>
          </p:cNvSpPr>
          <p:nvPr>
            <p:ph type="sldNum" sz="quarter" idx="18"/>
          </p:nvPr>
        </p:nvSpPr>
        <p:spPr/>
        <p:txBody>
          <a:bodyPr/>
          <a:lstStyle/>
          <a:p>
            <a:fld id="{48F63A3B-78C7-47BE-AE5E-E10140E04643}" type="slidenum">
              <a:rPr lang="en-US" smtClean="0"/>
              <a:pPr/>
              <a:t>30</a:t>
            </a:fld>
            <a:endParaRPr lang="en-US" dirty="0"/>
          </a:p>
        </p:txBody>
      </p:sp>
      <p:pic>
        <p:nvPicPr>
          <p:cNvPr id="7" name="圖片 6">
            <a:extLst>
              <a:ext uri="{FF2B5EF4-FFF2-40B4-BE49-F238E27FC236}">
                <a16:creationId xmlns:a16="http://schemas.microsoft.com/office/drawing/2014/main" id="{6363EF6C-BB72-4D12-8C65-B251DD31D488}"/>
              </a:ext>
            </a:extLst>
          </p:cNvPr>
          <p:cNvPicPr>
            <a:picLocks noChangeAspect="1"/>
          </p:cNvPicPr>
          <p:nvPr/>
        </p:nvPicPr>
        <p:blipFill rotWithShape="1">
          <a:blip r:embed="rId2"/>
          <a:srcRect b="56066"/>
          <a:stretch/>
        </p:blipFill>
        <p:spPr>
          <a:xfrm>
            <a:off x="5206118" y="34342"/>
            <a:ext cx="2632320" cy="2290456"/>
          </a:xfrm>
          <a:prstGeom prst="rect">
            <a:avLst/>
          </a:prstGeom>
        </p:spPr>
      </p:pic>
      <p:pic>
        <p:nvPicPr>
          <p:cNvPr id="12" name="圖片 11" descr="一張含有 文字 的圖片&#10;&#10;自動產生的描述">
            <a:extLst>
              <a:ext uri="{FF2B5EF4-FFF2-40B4-BE49-F238E27FC236}">
                <a16:creationId xmlns:a16="http://schemas.microsoft.com/office/drawing/2014/main" id="{6FE53BC2-78C9-450F-895E-BA34C24135E3}"/>
              </a:ext>
            </a:extLst>
          </p:cNvPr>
          <p:cNvPicPr>
            <a:picLocks noChangeAspect="1"/>
          </p:cNvPicPr>
          <p:nvPr/>
        </p:nvPicPr>
        <p:blipFill>
          <a:blip r:embed="rId3"/>
          <a:stretch>
            <a:fillRect/>
          </a:stretch>
        </p:blipFill>
        <p:spPr>
          <a:xfrm>
            <a:off x="5042411" y="2437141"/>
            <a:ext cx="2959735" cy="2388217"/>
          </a:xfrm>
          <a:prstGeom prst="rect">
            <a:avLst/>
          </a:prstGeom>
        </p:spPr>
      </p:pic>
      <p:sp>
        <p:nvSpPr>
          <p:cNvPr id="8" name="箭號: 向右 7">
            <a:extLst>
              <a:ext uri="{FF2B5EF4-FFF2-40B4-BE49-F238E27FC236}">
                <a16:creationId xmlns:a16="http://schemas.microsoft.com/office/drawing/2014/main" id="{AC599A1D-BF28-4C92-8649-0A0D88C2C601}"/>
              </a:ext>
            </a:extLst>
          </p:cNvPr>
          <p:cNvSpPr/>
          <p:nvPr/>
        </p:nvSpPr>
        <p:spPr>
          <a:xfrm rot="5400000">
            <a:off x="6373094" y="2311943"/>
            <a:ext cx="370042" cy="2503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212708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2528AAB-B0DB-4822-A1E4-9A81F0C51D10}"/>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5972AFA6-F6E9-42A7-8595-EC3F15A2D825}"/>
              </a:ext>
            </a:extLst>
          </p:cNvPr>
          <p:cNvSpPr>
            <a:spLocks noGrp="1"/>
          </p:cNvSpPr>
          <p:nvPr>
            <p:ph type="body" sz="quarter" idx="15"/>
          </p:nvPr>
        </p:nvSpPr>
        <p:spPr>
          <a:xfrm>
            <a:off x="627671" y="1365647"/>
            <a:ext cx="3944329" cy="3043329"/>
          </a:xfrm>
        </p:spPr>
        <p:txBody>
          <a:bodyPr/>
          <a:lstStyle/>
          <a:p>
            <a:r>
              <a:rPr lang="en-US" altLang="zh-HK" dirty="0"/>
              <a:t>Step27. After the edited the component, copy and paste the other then adjust the position.</a:t>
            </a:r>
          </a:p>
          <a:p>
            <a:endParaRPr lang="en-US" altLang="zh-HK" dirty="0"/>
          </a:p>
          <a:p>
            <a:endParaRPr lang="zh-HK" altLang="en-US" dirty="0"/>
          </a:p>
        </p:txBody>
      </p:sp>
      <p:sp>
        <p:nvSpPr>
          <p:cNvPr id="5" name="投影片編號版面配置區 4">
            <a:extLst>
              <a:ext uri="{FF2B5EF4-FFF2-40B4-BE49-F238E27FC236}">
                <a16:creationId xmlns:a16="http://schemas.microsoft.com/office/drawing/2014/main" id="{32DF06DF-11BC-478B-9481-6F985E985FF5}"/>
              </a:ext>
            </a:extLst>
          </p:cNvPr>
          <p:cNvSpPr>
            <a:spLocks noGrp="1"/>
          </p:cNvSpPr>
          <p:nvPr>
            <p:ph type="sldNum" sz="quarter" idx="18"/>
          </p:nvPr>
        </p:nvSpPr>
        <p:spPr/>
        <p:txBody>
          <a:bodyPr/>
          <a:lstStyle/>
          <a:p>
            <a:fld id="{48F63A3B-78C7-47BE-AE5E-E10140E04643}" type="slidenum">
              <a:rPr lang="en-US" smtClean="0"/>
              <a:pPr/>
              <a:t>31</a:t>
            </a:fld>
            <a:endParaRPr lang="en-US" dirty="0"/>
          </a:p>
        </p:txBody>
      </p:sp>
      <p:pic>
        <p:nvPicPr>
          <p:cNvPr id="7" name="圖片 6">
            <a:extLst>
              <a:ext uri="{FF2B5EF4-FFF2-40B4-BE49-F238E27FC236}">
                <a16:creationId xmlns:a16="http://schemas.microsoft.com/office/drawing/2014/main" id="{A536A82A-E651-408A-8A90-FBF1E32ABC86}"/>
              </a:ext>
            </a:extLst>
          </p:cNvPr>
          <p:cNvPicPr>
            <a:picLocks noChangeAspect="1"/>
          </p:cNvPicPr>
          <p:nvPr/>
        </p:nvPicPr>
        <p:blipFill>
          <a:blip r:embed="rId2"/>
          <a:stretch>
            <a:fillRect/>
          </a:stretch>
        </p:blipFill>
        <p:spPr>
          <a:xfrm>
            <a:off x="5034334" y="102393"/>
            <a:ext cx="2406251" cy="4842999"/>
          </a:xfrm>
          <a:prstGeom prst="rect">
            <a:avLst/>
          </a:prstGeom>
        </p:spPr>
      </p:pic>
    </p:spTree>
    <p:extLst>
      <p:ext uri="{BB962C8B-B14F-4D97-AF65-F5344CB8AC3E}">
        <p14:creationId xmlns:p14="http://schemas.microsoft.com/office/powerpoint/2010/main" val="10254734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68B66D7-FEBA-42E1-8F66-91C0FFEB1AA4}"/>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E0C9131D-3832-406A-864A-E42282DFE9E8}"/>
              </a:ext>
            </a:extLst>
          </p:cNvPr>
          <p:cNvSpPr>
            <a:spLocks noGrp="1"/>
          </p:cNvSpPr>
          <p:nvPr>
            <p:ph type="body" sz="quarter" idx="15"/>
          </p:nvPr>
        </p:nvSpPr>
        <p:spPr>
          <a:xfrm>
            <a:off x="627671" y="1365647"/>
            <a:ext cx="3546764" cy="3043329"/>
          </a:xfrm>
        </p:spPr>
        <p:txBody>
          <a:bodyPr/>
          <a:lstStyle/>
          <a:p>
            <a:r>
              <a:rPr lang="en-US" altLang="zh-HK" dirty="0"/>
              <a:t>Step28. Input the summer drink images to each rectangle, enter each summer drink name into the rectangle name bar.</a:t>
            </a:r>
          </a:p>
          <a:p>
            <a:r>
              <a:rPr lang="en-US" altLang="zh-HK" dirty="0"/>
              <a:t>Change the summer drink name text to a different font, can find some summer style font, and choose the color same as the search bar.</a:t>
            </a:r>
            <a:endParaRPr lang="zh-HK" altLang="en-US" dirty="0"/>
          </a:p>
        </p:txBody>
      </p:sp>
      <p:sp>
        <p:nvSpPr>
          <p:cNvPr id="5" name="投影片編號版面配置區 4">
            <a:extLst>
              <a:ext uri="{FF2B5EF4-FFF2-40B4-BE49-F238E27FC236}">
                <a16:creationId xmlns:a16="http://schemas.microsoft.com/office/drawing/2014/main" id="{BF5BDB1C-B517-4100-BF60-B2C7652643C7}"/>
              </a:ext>
            </a:extLst>
          </p:cNvPr>
          <p:cNvSpPr>
            <a:spLocks noGrp="1"/>
          </p:cNvSpPr>
          <p:nvPr>
            <p:ph type="sldNum" sz="quarter" idx="18"/>
          </p:nvPr>
        </p:nvSpPr>
        <p:spPr/>
        <p:txBody>
          <a:bodyPr/>
          <a:lstStyle/>
          <a:p>
            <a:fld id="{48F63A3B-78C7-47BE-AE5E-E10140E04643}" type="slidenum">
              <a:rPr lang="en-US" smtClean="0"/>
              <a:pPr/>
              <a:t>32</a:t>
            </a:fld>
            <a:endParaRPr lang="en-US" dirty="0"/>
          </a:p>
        </p:txBody>
      </p:sp>
      <p:pic>
        <p:nvPicPr>
          <p:cNvPr id="11" name="圖片 10">
            <a:extLst>
              <a:ext uri="{FF2B5EF4-FFF2-40B4-BE49-F238E27FC236}">
                <a16:creationId xmlns:a16="http://schemas.microsoft.com/office/drawing/2014/main" id="{17A86D33-648B-45FD-A7A3-6E12608FC45B}"/>
              </a:ext>
            </a:extLst>
          </p:cNvPr>
          <p:cNvPicPr>
            <a:picLocks noChangeAspect="1"/>
          </p:cNvPicPr>
          <p:nvPr/>
        </p:nvPicPr>
        <p:blipFill rotWithShape="1">
          <a:blip r:embed="rId2"/>
          <a:srcRect t="21668" b="11246"/>
          <a:stretch/>
        </p:blipFill>
        <p:spPr>
          <a:xfrm>
            <a:off x="4667911" y="407012"/>
            <a:ext cx="3317033" cy="4512536"/>
          </a:xfrm>
          <a:prstGeom prst="rect">
            <a:avLst/>
          </a:prstGeom>
        </p:spPr>
      </p:pic>
    </p:spTree>
    <p:extLst>
      <p:ext uri="{BB962C8B-B14F-4D97-AF65-F5344CB8AC3E}">
        <p14:creationId xmlns:p14="http://schemas.microsoft.com/office/powerpoint/2010/main" val="12708238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68B66D7-FEBA-42E1-8F66-91C0FFEB1AA4}"/>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E0C9131D-3832-406A-864A-E42282DFE9E8}"/>
              </a:ext>
            </a:extLst>
          </p:cNvPr>
          <p:cNvSpPr>
            <a:spLocks noGrp="1"/>
          </p:cNvSpPr>
          <p:nvPr>
            <p:ph type="body" sz="quarter" idx="15"/>
          </p:nvPr>
        </p:nvSpPr>
        <p:spPr>
          <a:xfrm>
            <a:off x="627671" y="1365647"/>
            <a:ext cx="4121704" cy="3043329"/>
          </a:xfrm>
        </p:spPr>
        <p:txBody>
          <a:bodyPr/>
          <a:lstStyle/>
          <a:p>
            <a:r>
              <a:rPr lang="en-US" altLang="zh-HK" dirty="0"/>
              <a:t>Step29. After inputting all the images and entering the text, check the typography and the text isn't correct then adjust the position.</a:t>
            </a:r>
            <a:endParaRPr lang="zh-HK" altLang="en-US" dirty="0"/>
          </a:p>
        </p:txBody>
      </p:sp>
      <p:sp>
        <p:nvSpPr>
          <p:cNvPr id="5" name="投影片編號版面配置區 4">
            <a:extLst>
              <a:ext uri="{FF2B5EF4-FFF2-40B4-BE49-F238E27FC236}">
                <a16:creationId xmlns:a16="http://schemas.microsoft.com/office/drawing/2014/main" id="{BF5BDB1C-B517-4100-BF60-B2C7652643C7}"/>
              </a:ext>
            </a:extLst>
          </p:cNvPr>
          <p:cNvSpPr>
            <a:spLocks noGrp="1"/>
          </p:cNvSpPr>
          <p:nvPr>
            <p:ph type="sldNum" sz="quarter" idx="18"/>
          </p:nvPr>
        </p:nvSpPr>
        <p:spPr/>
        <p:txBody>
          <a:bodyPr/>
          <a:lstStyle/>
          <a:p>
            <a:fld id="{48F63A3B-78C7-47BE-AE5E-E10140E04643}" type="slidenum">
              <a:rPr lang="en-US" smtClean="0"/>
              <a:pPr/>
              <a:t>33</a:t>
            </a:fld>
            <a:endParaRPr lang="en-US" dirty="0"/>
          </a:p>
        </p:txBody>
      </p:sp>
      <p:pic>
        <p:nvPicPr>
          <p:cNvPr id="7" name="圖片 6">
            <a:extLst>
              <a:ext uri="{FF2B5EF4-FFF2-40B4-BE49-F238E27FC236}">
                <a16:creationId xmlns:a16="http://schemas.microsoft.com/office/drawing/2014/main" id="{AB306F4A-F026-49D3-B6F2-44C974A495BB}"/>
              </a:ext>
            </a:extLst>
          </p:cNvPr>
          <p:cNvPicPr>
            <a:picLocks noChangeAspect="1"/>
          </p:cNvPicPr>
          <p:nvPr/>
        </p:nvPicPr>
        <p:blipFill>
          <a:blip r:embed="rId2"/>
          <a:stretch>
            <a:fillRect/>
          </a:stretch>
        </p:blipFill>
        <p:spPr>
          <a:xfrm>
            <a:off x="5215173" y="147875"/>
            <a:ext cx="2390556" cy="4847749"/>
          </a:xfrm>
          <a:prstGeom prst="rect">
            <a:avLst/>
          </a:prstGeom>
        </p:spPr>
      </p:pic>
    </p:spTree>
    <p:extLst>
      <p:ext uri="{BB962C8B-B14F-4D97-AF65-F5344CB8AC3E}">
        <p14:creationId xmlns:p14="http://schemas.microsoft.com/office/powerpoint/2010/main" val="3552573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68B66D7-FEBA-42E1-8F66-91C0FFEB1AA4}"/>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E0C9131D-3832-406A-864A-E42282DFE9E8}"/>
              </a:ext>
            </a:extLst>
          </p:cNvPr>
          <p:cNvSpPr>
            <a:spLocks noGrp="1"/>
          </p:cNvSpPr>
          <p:nvPr>
            <p:ph type="body" sz="quarter" idx="15"/>
          </p:nvPr>
        </p:nvSpPr>
        <p:spPr/>
        <p:txBody>
          <a:bodyPr/>
          <a:lstStyle/>
          <a:p>
            <a:r>
              <a:rPr lang="en-US" altLang="zh-HK" dirty="0"/>
              <a:t>Step30. the same step with the selection page, copy the Recipe list page from the Wireframe page to the recipe app page.</a:t>
            </a:r>
          </a:p>
          <a:p>
            <a:r>
              <a:rPr lang="en-US" altLang="zh-HK" dirty="0"/>
              <a:t>Use the components like the first few pages to replace the search bar and information bar.</a:t>
            </a:r>
          </a:p>
          <a:p>
            <a:endParaRPr lang="en-US" altLang="zh-HK" dirty="0"/>
          </a:p>
          <a:p>
            <a:endParaRPr lang="zh-HK" altLang="en-US" dirty="0"/>
          </a:p>
        </p:txBody>
      </p:sp>
      <p:sp>
        <p:nvSpPr>
          <p:cNvPr id="5" name="投影片編號版面配置區 4">
            <a:extLst>
              <a:ext uri="{FF2B5EF4-FFF2-40B4-BE49-F238E27FC236}">
                <a16:creationId xmlns:a16="http://schemas.microsoft.com/office/drawing/2014/main" id="{BF5BDB1C-B517-4100-BF60-B2C7652643C7}"/>
              </a:ext>
            </a:extLst>
          </p:cNvPr>
          <p:cNvSpPr>
            <a:spLocks noGrp="1"/>
          </p:cNvSpPr>
          <p:nvPr>
            <p:ph type="sldNum" sz="quarter" idx="18"/>
          </p:nvPr>
        </p:nvSpPr>
        <p:spPr/>
        <p:txBody>
          <a:bodyPr/>
          <a:lstStyle/>
          <a:p>
            <a:fld id="{48F63A3B-78C7-47BE-AE5E-E10140E04643}" type="slidenum">
              <a:rPr lang="en-US" smtClean="0"/>
              <a:pPr/>
              <a:t>34</a:t>
            </a:fld>
            <a:endParaRPr lang="en-US" dirty="0"/>
          </a:p>
        </p:txBody>
      </p:sp>
      <p:pic>
        <p:nvPicPr>
          <p:cNvPr id="7" name="圖片 6">
            <a:extLst>
              <a:ext uri="{FF2B5EF4-FFF2-40B4-BE49-F238E27FC236}">
                <a16:creationId xmlns:a16="http://schemas.microsoft.com/office/drawing/2014/main" id="{39E91713-8E68-440D-8E2C-B4CDC6CA4E98}"/>
              </a:ext>
            </a:extLst>
          </p:cNvPr>
          <p:cNvPicPr>
            <a:picLocks noChangeAspect="1"/>
          </p:cNvPicPr>
          <p:nvPr/>
        </p:nvPicPr>
        <p:blipFill>
          <a:blip r:embed="rId2"/>
          <a:stretch>
            <a:fillRect/>
          </a:stretch>
        </p:blipFill>
        <p:spPr>
          <a:xfrm>
            <a:off x="4442638" y="908412"/>
            <a:ext cx="2146054" cy="3957797"/>
          </a:xfrm>
          <a:prstGeom prst="rect">
            <a:avLst/>
          </a:prstGeom>
        </p:spPr>
      </p:pic>
      <p:pic>
        <p:nvPicPr>
          <p:cNvPr id="10" name="圖片 9">
            <a:extLst>
              <a:ext uri="{FF2B5EF4-FFF2-40B4-BE49-F238E27FC236}">
                <a16:creationId xmlns:a16="http://schemas.microsoft.com/office/drawing/2014/main" id="{A22EAC17-86B8-44BF-96C6-E408F65AF1B6}"/>
              </a:ext>
            </a:extLst>
          </p:cNvPr>
          <p:cNvPicPr>
            <a:picLocks noChangeAspect="1"/>
          </p:cNvPicPr>
          <p:nvPr/>
        </p:nvPicPr>
        <p:blipFill>
          <a:blip r:embed="rId3"/>
          <a:stretch>
            <a:fillRect/>
          </a:stretch>
        </p:blipFill>
        <p:spPr>
          <a:xfrm>
            <a:off x="6714759" y="908412"/>
            <a:ext cx="1990830" cy="3914174"/>
          </a:xfrm>
          <a:prstGeom prst="rect">
            <a:avLst/>
          </a:prstGeom>
        </p:spPr>
      </p:pic>
      <p:sp>
        <p:nvSpPr>
          <p:cNvPr id="8" name="箭號: 向右 7">
            <a:extLst>
              <a:ext uri="{FF2B5EF4-FFF2-40B4-BE49-F238E27FC236}">
                <a16:creationId xmlns:a16="http://schemas.microsoft.com/office/drawing/2014/main" id="{8C014AB9-15D3-4337-AA16-0A0BB46AB724}"/>
              </a:ext>
            </a:extLst>
          </p:cNvPr>
          <p:cNvSpPr/>
          <p:nvPr/>
        </p:nvSpPr>
        <p:spPr>
          <a:xfrm>
            <a:off x="6481189" y="2829792"/>
            <a:ext cx="370042" cy="2503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3039355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61389ED-742E-4C89-82E9-6A0B2587A425}"/>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DC8767D6-1119-47A7-A3CD-677AD96B18F8}"/>
              </a:ext>
            </a:extLst>
          </p:cNvPr>
          <p:cNvSpPr>
            <a:spLocks noGrp="1"/>
          </p:cNvSpPr>
          <p:nvPr>
            <p:ph type="body" sz="quarter" idx="15"/>
          </p:nvPr>
        </p:nvSpPr>
        <p:spPr>
          <a:xfrm>
            <a:off x="627671" y="1365647"/>
            <a:ext cx="3718023" cy="3401616"/>
          </a:xfrm>
        </p:spPr>
        <p:txBody>
          <a:bodyPr/>
          <a:lstStyle/>
          <a:p>
            <a:r>
              <a:rPr lang="en-US" altLang="zh-HK" dirty="0"/>
              <a:t>Step31. Edit the Drink </a:t>
            </a:r>
            <a:r>
              <a:rPr lang="en-US" altLang="zh-HK" dirty="0" err="1"/>
              <a:t>tex</a:t>
            </a:r>
            <a:r>
              <a:rPr lang="en-US" altLang="zh-HK" dirty="0"/>
              <a:t> to &lt; Category &lt; Salad,</a:t>
            </a:r>
          </a:p>
          <a:p>
            <a:r>
              <a:rPr lang="en-US" altLang="zh-HK" dirty="0"/>
              <a:t>Use the summer drink list component and edit the text to the food name.</a:t>
            </a:r>
          </a:p>
          <a:p>
            <a:r>
              <a:rPr lang="en-US" altLang="zh-HK" dirty="0"/>
              <a:t>Adjust the component to the correct position.</a:t>
            </a:r>
          </a:p>
          <a:p>
            <a:pPr marL="0" indent="0">
              <a:buNone/>
            </a:pPr>
            <a:endParaRPr lang="en-US" altLang="zh-HK" dirty="0"/>
          </a:p>
          <a:p>
            <a:pPr marL="0" indent="0">
              <a:buNone/>
            </a:pPr>
            <a:endParaRPr lang="en-US" altLang="zh-HK" dirty="0"/>
          </a:p>
        </p:txBody>
      </p:sp>
      <p:sp>
        <p:nvSpPr>
          <p:cNvPr id="5" name="投影片編號版面配置區 4">
            <a:extLst>
              <a:ext uri="{FF2B5EF4-FFF2-40B4-BE49-F238E27FC236}">
                <a16:creationId xmlns:a16="http://schemas.microsoft.com/office/drawing/2014/main" id="{9C3365ED-C330-431E-ABBB-62D29FE71BCA}"/>
              </a:ext>
            </a:extLst>
          </p:cNvPr>
          <p:cNvSpPr>
            <a:spLocks noGrp="1"/>
          </p:cNvSpPr>
          <p:nvPr>
            <p:ph type="sldNum" sz="quarter" idx="18"/>
          </p:nvPr>
        </p:nvSpPr>
        <p:spPr/>
        <p:txBody>
          <a:bodyPr/>
          <a:lstStyle/>
          <a:p>
            <a:fld id="{48F63A3B-78C7-47BE-AE5E-E10140E04643}" type="slidenum">
              <a:rPr lang="en-US" smtClean="0"/>
              <a:pPr/>
              <a:t>35</a:t>
            </a:fld>
            <a:endParaRPr lang="en-US" dirty="0"/>
          </a:p>
        </p:txBody>
      </p:sp>
      <p:pic>
        <p:nvPicPr>
          <p:cNvPr id="7" name="圖片 6" descr="一張含有 文字 的圖片&#10;&#10;自動產生的描述">
            <a:extLst>
              <a:ext uri="{FF2B5EF4-FFF2-40B4-BE49-F238E27FC236}">
                <a16:creationId xmlns:a16="http://schemas.microsoft.com/office/drawing/2014/main" id="{E7A0F25F-29B1-4B91-BFD1-654F8BF0F586}"/>
              </a:ext>
            </a:extLst>
          </p:cNvPr>
          <p:cNvPicPr>
            <a:picLocks noChangeAspect="1"/>
          </p:cNvPicPr>
          <p:nvPr/>
        </p:nvPicPr>
        <p:blipFill>
          <a:blip r:embed="rId2"/>
          <a:stretch>
            <a:fillRect/>
          </a:stretch>
        </p:blipFill>
        <p:spPr>
          <a:xfrm>
            <a:off x="4548743" y="1573809"/>
            <a:ext cx="3864349" cy="3193454"/>
          </a:xfrm>
          <a:prstGeom prst="rect">
            <a:avLst/>
          </a:prstGeom>
        </p:spPr>
      </p:pic>
      <p:pic>
        <p:nvPicPr>
          <p:cNvPr id="9" name="圖片 8">
            <a:extLst>
              <a:ext uri="{FF2B5EF4-FFF2-40B4-BE49-F238E27FC236}">
                <a16:creationId xmlns:a16="http://schemas.microsoft.com/office/drawing/2014/main" id="{C9C8E463-081D-4D11-9C8D-3FE3CF22E755}"/>
              </a:ext>
            </a:extLst>
          </p:cNvPr>
          <p:cNvPicPr>
            <a:picLocks noChangeAspect="1"/>
          </p:cNvPicPr>
          <p:nvPr/>
        </p:nvPicPr>
        <p:blipFill>
          <a:blip r:embed="rId3"/>
          <a:stretch>
            <a:fillRect/>
          </a:stretch>
        </p:blipFill>
        <p:spPr>
          <a:xfrm>
            <a:off x="4796539" y="791015"/>
            <a:ext cx="3200640" cy="650490"/>
          </a:xfrm>
          <a:prstGeom prst="rect">
            <a:avLst/>
          </a:prstGeom>
        </p:spPr>
      </p:pic>
      <p:sp>
        <p:nvSpPr>
          <p:cNvPr id="10" name="箭號: 向下 9">
            <a:extLst>
              <a:ext uri="{FF2B5EF4-FFF2-40B4-BE49-F238E27FC236}">
                <a16:creationId xmlns:a16="http://schemas.microsoft.com/office/drawing/2014/main" id="{E5EBAACA-56E8-44FF-948B-F33AF74927CC}"/>
              </a:ext>
            </a:extLst>
          </p:cNvPr>
          <p:cNvSpPr/>
          <p:nvPr/>
        </p:nvSpPr>
        <p:spPr>
          <a:xfrm>
            <a:off x="6298351" y="1509587"/>
            <a:ext cx="162084" cy="94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394297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23C06812-D104-439C-8B6B-8ACB0248238B}"/>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1D096666-6F61-4F18-96A2-338FEE800815}"/>
              </a:ext>
            </a:extLst>
          </p:cNvPr>
          <p:cNvSpPr>
            <a:spLocks noGrp="1"/>
          </p:cNvSpPr>
          <p:nvPr>
            <p:ph type="body" sz="quarter" idx="15"/>
          </p:nvPr>
        </p:nvSpPr>
        <p:spPr/>
        <p:txBody>
          <a:bodyPr/>
          <a:lstStyle/>
          <a:p>
            <a:r>
              <a:rPr lang="en-US" altLang="zh-HK" dirty="0"/>
              <a:t>Step32. After the edited the component, copy and paste the other then adjust the position.</a:t>
            </a:r>
          </a:p>
          <a:p>
            <a:endParaRPr lang="zh-HK" altLang="en-US" dirty="0"/>
          </a:p>
        </p:txBody>
      </p:sp>
      <p:sp>
        <p:nvSpPr>
          <p:cNvPr id="5" name="投影片編號版面配置區 4">
            <a:extLst>
              <a:ext uri="{FF2B5EF4-FFF2-40B4-BE49-F238E27FC236}">
                <a16:creationId xmlns:a16="http://schemas.microsoft.com/office/drawing/2014/main" id="{CFA0F5A9-A250-409C-BE07-8227B7AFCE46}"/>
              </a:ext>
            </a:extLst>
          </p:cNvPr>
          <p:cNvSpPr>
            <a:spLocks noGrp="1"/>
          </p:cNvSpPr>
          <p:nvPr>
            <p:ph type="sldNum" sz="quarter" idx="18"/>
          </p:nvPr>
        </p:nvSpPr>
        <p:spPr/>
        <p:txBody>
          <a:bodyPr/>
          <a:lstStyle/>
          <a:p>
            <a:fld id="{48F63A3B-78C7-47BE-AE5E-E10140E04643}" type="slidenum">
              <a:rPr lang="en-US" smtClean="0"/>
              <a:pPr/>
              <a:t>36</a:t>
            </a:fld>
            <a:endParaRPr lang="en-US" dirty="0"/>
          </a:p>
        </p:txBody>
      </p:sp>
      <p:pic>
        <p:nvPicPr>
          <p:cNvPr id="7" name="圖片 6" descr="一張含有 文字 的圖片&#10;&#10;自動產生的描述">
            <a:extLst>
              <a:ext uri="{FF2B5EF4-FFF2-40B4-BE49-F238E27FC236}">
                <a16:creationId xmlns:a16="http://schemas.microsoft.com/office/drawing/2014/main" id="{E9AED238-7925-4094-AFF1-31816F4AA5DD}"/>
              </a:ext>
            </a:extLst>
          </p:cNvPr>
          <p:cNvPicPr>
            <a:picLocks noChangeAspect="1"/>
          </p:cNvPicPr>
          <p:nvPr/>
        </p:nvPicPr>
        <p:blipFill rotWithShape="1">
          <a:blip r:embed="rId2"/>
          <a:srcRect t="4281" b="12954"/>
          <a:stretch/>
        </p:blipFill>
        <p:spPr>
          <a:xfrm>
            <a:off x="5186995" y="358857"/>
            <a:ext cx="2801007" cy="4545328"/>
          </a:xfrm>
          <a:prstGeom prst="rect">
            <a:avLst/>
          </a:prstGeom>
        </p:spPr>
      </p:pic>
    </p:spTree>
    <p:extLst>
      <p:ext uri="{BB962C8B-B14F-4D97-AF65-F5344CB8AC3E}">
        <p14:creationId xmlns:p14="http://schemas.microsoft.com/office/powerpoint/2010/main" val="1859074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4AF6CC4-7217-46A2-A45B-91D995EB4170}"/>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063924B1-E262-4E1B-BF4E-E2AF6E6A7523}"/>
              </a:ext>
            </a:extLst>
          </p:cNvPr>
          <p:cNvSpPr>
            <a:spLocks noGrp="1"/>
          </p:cNvSpPr>
          <p:nvPr>
            <p:ph type="body" sz="quarter" idx="15"/>
          </p:nvPr>
        </p:nvSpPr>
        <p:spPr/>
        <p:txBody>
          <a:bodyPr/>
          <a:lstStyle/>
          <a:p>
            <a:r>
              <a:rPr lang="en-US" altLang="zh-HK" dirty="0"/>
              <a:t>Step33. Input the salads images to each rectangle, enter each Salads name into the rectangle name bar.</a:t>
            </a:r>
          </a:p>
          <a:p>
            <a:r>
              <a:rPr lang="en-US" altLang="zh-HK" dirty="0"/>
              <a:t>Change the salad’s name text font like the summer drinks font, and choose the color same as the search bar.</a:t>
            </a:r>
          </a:p>
          <a:p>
            <a:endParaRPr lang="en-US" altLang="zh-HK" dirty="0"/>
          </a:p>
          <a:p>
            <a:endParaRPr lang="en-US" altLang="zh-HK" dirty="0"/>
          </a:p>
          <a:p>
            <a:endParaRPr lang="zh-HK" altLang="en-US" dirty="0"/>
          </a:p>
        </p:txBody>
      </p:sp>
      <p:sp>
        <p:nvSpPr>
          <p:cNvPr id="5" name="投影片編號版面配置區 4">
            <a:extLst>
              <a:ext uri="{FF2B5EF4-FFF2-40B4-BE49-F238E27FC236}">
                <a16:creationId xmlns:a16="http://schemas.microsoft.com/office/drawing/2014/main" id="{0C5DC39A-8C33-4DDA-93C7-09F089E641A5}"/>
              </a:ext>
            </a:extLst>
          </p:cNvPr>
          <p:cNvSpPr>
            <a:spLocks noGrp="1"/>
          </p:cNvSpPr>
          <p:nvPr>
            <p:ph type="sldNum" sz="quarter" idx="18"/>
          </p:nvPr>
        </p:nvSpPr>
        <p:spPr/>
        <p:txBody>
          <a:bodyPr/>
          <a:lstStyle/>
          <a:p>
            <a:fld id="{48F63A3B-78C7-47BE-AE5E-E10140E04643}" type="slidenum">
              <a:rPr lang="en-US" smtClean="0"/>
              <a:pPr/>
              <a:t>37</a:t>
            </a:fld>
            <a:endParaRPr lang="en-US" dirty="0"/>
          </a:p>
        </p:txBody>
      </p:sp>
      <p:pic>
        <p:nvPicPr>
          <p:cNvPr id="7" name="圖片 6">
            <a:extLst>
              <a:ext uri="{FF2B5EF4-FFF2-40B4-BE49-F238E27FC236}">
                <a16:creationId xmlns:a16="http://schemas.microsoft.com/office/drawing/2014/main" id="{AC2C1F56-BB98-4752-B4B7-9DC8A4ED5EFC}"/>
              </a:ext>
            </a:extLst>
          </p:cNvPr>
          <p:cNvPicPr>
            <a:picLocks noChangeAspect="1"/>
          </p:cNvPicPr>
          <p:nvPr/>
        </p:nvPicPr>
        <p:blipFill>
          <a:blip r:embed="rId2"/>
          <a:stretch>
            <a:fillRect/>
          </a:stretch>
        </p:blipFill>
        <p:spPr>
          <a:xfrm>
            <a:off x="4608189" y="443372"/>
            <a:ext cx="3477165" cy="4505518"/>
          </a:xfrm>
          <a:prstGeom prst="rect">
            <a:avLst/>
          </a:prstGeom>
        </p:spPr>
      </p:pic>
    </p:spTree>
    <p:extLst>
      <p:ext uri="{BB962C8B-B14F-4D97-AF65-F5344CB8AC3E}">
        <p14:creationId xmlns:p14="http://schemas.microsoft.com/office/powerpoint/2010/main" val="36386783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F7F407B-009C-4A07-AF1C-A36294776049}"/>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00D71985-7A7A-4A78-9189-FE0B75282197}"/>
              </a:ext>
            </a:extLst>
          </p:cNvPr>
          <p:cNvSpPr>
            <a:spLocks noGrp="1"/>
          </p:cNvSpPr>
          <p:nvPr>
            <p:ph type="body" sz="quarter" idx="15"/>
          </p:nvPr>
        </p:nvSpPr>
        <p:spPr/>
        <p:txBody>
          <a:bodyPr/>
          <a:lstStyle/>
          <a:p>
            <a:r>
              <a:rPr lang="en-US" altLang="zh-HK" dirty="0"/>
              <a:t>Step34. The previous lesson mentioned recipe page contents, like the right-side.</a:t>
            </a:r>
          </a:p>
          <a:p>
            <a:r>
              <a:rPr lang="en-US" altLang="zh-HK" dirty="0"/>
              <a:t>We create this page from top to bottom.</a:t>
            </a:r>
            <a:endParaRPr lang="zh-HK" altLang="en-US" dirty="0"/>
          </a:p>
        </p:txBody>
      </p:sp>
      <p:sp>
        <p:nvSpPr>
          <p:cNvPr id="5" name="投影片編號版面配置區 4">
            <a:extLst>
              <a:ext uri="{FF2B5EF4-FFF2-40B4-BE49-F238E27FC236}">
                <a16:creationId xmlns:a16="http://schemas.microsoft.com/office/drawing/2014/main" id="{461C3E73-EC5C-424C-82E5-BC396F80B079}"/>
              </a:ext>
            </a:extLst>
          </p:cNvPr>
          <p:cNvSpPr>
            <a:spLocks noGrp="1"/>
          </p:cNvSpPr>
          <p:nvPr>
            <p:ph type="sldNum" sz="quarter" idx="18"/>
          </p:nvPr>
        </p:nvSpPr>
        <p:spPr/>
        <p:txBody>
          <a:bodyPr/>
          <a:lstStyle/>
          <a:p>
            <a:fld id="{48F63A3B-78C7-47BE-AE5E-E10140E04643}" type="slidenum">
              <a:rPr lang="en-US" smtClean="0"/>
              <a:pPr/>
              <a:t>38</a:t>
            </a:fld>
            <a:endParaRPr lang="en-US" dirty="0"/>
          </a:p>
        </p:txBody>
      </p:sp>
      <p:pic>
        <p:nvPicPr>
          <p:cNvPr id="6" name="圖片 5">
            <a:extLst>
              <a:ext uri="{FF2B5EF4-FFF2-40B4-BE49-F238E27FC236}">
                <a16:creationId xmlns:a16="http://schemas.microsoft.com/office/drawing/2014/main" id="{EC18AE70-2F32-41F7-9A84-2AEC96F22124}"/>
              </a:ext>
            </a:extLst>
          </p:cNvPr>
          <p:cNvPicPr>
            <a:picLocks noChangeAspect="1"/>
          </p:cNvPicPr>
          <p:nvPr/>
        </p:nvPicPr>
        <p:blipFill>
          <a:blip r:embed="rId2"/>
          <a:stretch>
            <a:fillRect/>
          </a:stretch>
        </p:blipFill>
        <p:spPr>
          <a:xfrm>
            <a:off x="5129816" y="661278"/>
            <a:ext cx="2098956" cy="4304055"/>
          </a:xfrm>
          <a:prstGeom prst="rect">
            <a:avLst/>
          </a:prstGeom>
        </p:spPr>
      </p:pic>
      <p:cxnSp>
        <p:nvCxnSpPr>
          <p:cNvPr id="7" name="直線單箭頭接點 6">
            <a:extLst>
              <a:ext uri="{FF2B5EF4-FFF2-40B4-BE49-F238E27FC236}">
                <a16:creationId xmlns:a16="http://schemas.microsoft.com/office/drawing/2014/main" id="{4EECFDDB-056D-4887-850E-4A92622957D6}"/>
              </a:ext>
            </a:extLst>
          </p:cNvPr>
          <p:cNvCxnSpPr>
            <a:cxnSpLocks/>
          </p:cNvCxnSpPr>
          <p:nvPr/>
        </p:nvCxnSpPr>
        <p:spPr>
          <a:xfrm>
            <a:off x="6963994" y="1746536"/>
            <a:ext cx="52265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3E2CF73C-9AE9-498B-823F-1275258A3D4E}"/>
              </a:ext>
            </a:extLst>
          </p:cNvPr>
          <p:cNvCxnSpPr>
            <a:cxnSpLocks/>
          </p:cNvCxnSpPr>
          <p:nvPr/>
        </p:nvCxnSpPr>
        <p:spPr>
          <a:xfrm>
            <a:off x="6687670" y="2546765"/>
            <a:ext cx="730888" cy="140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73046797-A838-4BBB-B4B2-982676B232D3}"/>
              </a:ext>
            </a:extLst>
          </p:cNvPr>
          <p:cNvCxnSpPr>
            <a:cxnSpLocks/>
          </p:cNvCxnSpPr>
          <p:nvPr/>
        </p:nvCxnSpPr>
        <p:spPr>
          <a:xfrm>
            <a:off x="6841125" y="3056965"/>
            <a:ext cx="645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8DA510E8-4ABF-4B21-9476-7004EE9E00C4}"/>
              </a:ext>
            </a:extLst>
          </p:cNvPr>
          <p:cNvCxnSpPr>
            <a:cxnSpLocks/>
          </p:cNvCxnSpPr>
          <p:nvPr/>
        </p:nvCxnSpPr>
        <p:spPr>
          <a:xfrm>
            <a:off x="6226542" y="3136549"/>
            <a:ext cx="1237367" cy="2510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FB9A5BA4-4856-4FE4-B2FB-E0D1A08F7C1C}"/>
              </a:ext>
            </a:extLst>
          </p:cNvPr>
          <p:cNvCxnSpPr>
            <a:cxnSpLocks/>
          </p:cNvCxnSpPr>
          <p:nvPr/>
        </p:nvCxnSpPr>
        <p:spPr>
          <a:xfrm flipH="1">
            <a:off x="4966859" y="3009505"/>
            <a:ext cx="532725" cy="474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7C2F336A-7B1E-4833-8D47-CEE563F6A683}"/>
              </a:ext>
            </a:extLst>
          </p:cNvPr>
          <p:cNvCxnSpPr>
            <a:cxnSpLocks/>
          </p:cNvCxnSpPr>
          <p:nvPr/>
        </p:nvCxnSpPr>
        <p:spPr>
          <a:xfrm flipH="1">
            <a:off x="4894679" y="3363530"/>
            <a:ext cx="545321" cy="1010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7C821851-939A-497F-880F-D4E3B42EE501}"/>
              </a:ext>
            </a:extLst>
          </p:cNvPr>
          <p:cNvCxnSpPr/>
          <p:nvPr/>
        </p:nvCxnSpPr>
        <p:spPr>
          <a:xfrm>
            <a:off x="6775239" y="3864654"/>
            <a:ext cx="730888" cy="474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9D3D4054-5D85-4442-BD21-9B41D8B2602B}"/>
              </a:ext>
            </a:extLst>
          </p:cNvPr>
          <p:cNvCxnSpPr/>
          <p:nvPr/>
        </p:nvCxnSpPr>
        <p:spPr>
          <a:xfrm>
            <a:off x="6598550" y="4485914"/>
            <a:ext cx="730888" cy="474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17577F73-D2AD-47F2-85B0-2E76E825674E}"/>
              </a:ext>
            </a:extLst>
          </p:cNvPr>
          <p:cNvSpPr txBox="1"/>
          <p:nvPr/>
        </p:nvSpPr>
        <p:spPr>
          <a:xfrm>
            <a:off x="7474039" y="1650274"/>
            <a:ext cx="795065" cy="306909"/>
          </a:xfrm>
          <a:prstGeom prst="rect">
            <a:avLst/>
          </a:prstGeom>
        </p:spPr>
        <p:txBody>
          <a:bodyPr wrap="square" rtlCol="0" anchor="t">
            <a:normAutofit fontScale="32500" lnSpcReduction="20000"/>
          </a:bodyPr>
          <a:lstStyle/>
          <a:p>
            <a:pPr algn="l"/>
            <a:r>
              <a:rPr lang="en-US" altLang="zh-HK" sz="4400" dirty="0">
                <a:solidFill>
                  <a:schemeClr val="bg1"/>
                </a:solidFill>
              </a:rPr>
              <a:t>Photo</a:t>
            </a:r>
            <a:endParaRPr lang="zh-HK" altLang="en-US" sz="4400" dirty="0" err="1">
              <a:solidFill>
                <a:schemeClr val="bg1"/>
              </a:solidFill>
            </a:endParaRPr>
          </a:p>
        </p:txBody>
      </p:sp>
      <p:sp>
        <p:nvSpPr>
          <p:cNvPr id="16" name="文字方塊 15">
            <a:extLst>
              <a:ext uri="{FF2B5EF4-FFF2-40B4-BE49-F238E27FC236}">
                <a16:creationId xmlns:a16="http://schemas.microsoft.com/office/drawing/2014/main" id="{E25416E4-D93F-4006-90E1-507AC7DC93CC}"/>
              </a:ext>
            </a:extLst>
          </p:cNvPr>
          <p:cNvSpPr txBox="1"/>
          <p:nvPr/>
        </p:nvSpPr>
        <p:spPr>
          <a:xfrm>
            <a:off x="7460250" y="2453357"/>
            <a:ext cx="1079423" cy="479682"/>
          </a:xfrm>
          <a:prstGeom prst="rect">
            <a:avLst/>
          </a:prstGeom>
        </p:spPr>
        <p:txBody>
          <a:bodyPr wrap="square" rtlCol="0" anchor="t">
            <a:normAutofit fontScale="25000" lnSpcReduction="20000"/>
          </a:bodyPr>
          <a:lstStyle/>
          <a:p>
            <a:pPr algn="l"/>
            <a:r>
              <a:rPr lang="en-US" altLang="zh-HK" sz="4400" dirty="0">
                <a:solidFill>
                  <a:schemeClr val="bg1"/>
                </a:solidFill>
              </a:rPr>
              <a:t>Food name and  recipe author</a:t>
            </a:r>
            <a:endParaRPr lang="zh-HK" altLang="en-US" sz="4400" dirty="0" err="1">
              <a:solidFill>
                <a:schemeClr val="bg1"/>
              </a:solidFill>
            </a:endParaRPr>
          </a:p>
        </p:txBody>
      </p:sp>
      <p:sp>
        <p:nvSpPr>
          <p:cNvPr id="17" name="文字方塊 16">
            <a:extLst>
              <a:ext uri="{FF2B5EF4-FFF2-40B4-BE49-F238E27FC236}">
                <a16:creationId xmlns:a16="http://schemas.microsoft.com/office/drawing/2014/main" id="{3464767C-1797-4EA3-A9D7-83E0337C15F8}"/>
              </a:ext>
            </a:extLst>
          </p:cNvPr>
          <p:cNvSpPr txBox="1"/>
          <p:nvPr/>
        </p:nvSpPr>
        <p:spPr>
          <a:xfrm>
            <a:off x="7459086" y="2955148"/>
            <a:ext cx="795065" cy="306909"/>
          </a:xfrm>
          <a:prstGeom prst="rect">
            <a:avLst/>
          </a:prstGeom>
        </p:spPr>
        <p:txBody>
          <a:bodyPr wrap="square" rtlCol="0" anchor="t">
            <a:normAutofit fontScale="25000" lnSpcReduction="20000"/>
          </a:bodyPr>
          <a:lstStyle/>
          <a:p>
            <a:pPr algn="l"/>
            <a:r>
              <a:rPr lang="en-US" altLang="zh-HK" sz="4400" dirty="0">
                <a:solidFill>
                  <a:schemeClr val="bg1"/>
                </a:solidFill>
              </a:rPr>
              <a:t>Total Time</a:t>
            </a:r>
            <a:endParaRPr lang="zh-HK" altLang="en-US" sz="4400" dirty="0" err="1">
              <a:solidFill>
                <a:schemeClr val="bg1"/>
              </a:solidFill>
            </a:endParaRPr>
          </a:p>
        </p:txBody>
      </p:sp>
      <p:sp>
        <p:nvSpPr>
          <p:cNvPr id="18" name="文字方塊 17">
            <a:extLst>
              <a:ext uri="{FF2B5EF4-FFF2-40B4-BE49-F238E27FC236}">
                <a16:creationId xmlns:a16="http://schemas.microsoft.com/office/drawing/2014/main" id="{A96F97AC-C0E8-4AE2-B5DD-3769A974A47B}"/>
              </a:ext>
            </a:extLst>
          </p:cNvPr>
          <p:cNvSpPr txBox="1"/>
          <p:nvPr/>
        </p:nvSpPr>
        <p:spPr>
          <a:xfrm>
            <a:off x="7486650" y="3287346"/>
            <a:ext cx="795065" cy="306909"/>
          </a:xfrm>
          <a:prstGeom prst="rect">
            <a:avLst/>
          </a:prstGeom>
        </p:spPr>
        <p:txBody>
          <a:bodyPr wrap="square" rtlCol="0" anchor="t">
            <a:normAutofit fontScale="47500" lnSpcReduction="20000"/>
          </a:bodyPr>
          <a:lstStyle/>
          <a:p>
            <a:pPr algn="l"/>
            <a:r>
              <a:rPr lang="en-US" altLang="zh-HK" sz="2400" dirty="0">
                <a:solidFill>
                  <a:schemeClr val="bg1"/>
                </a:solidFill>
              </a:rPr>
              <a:t>ingredient</a:t>
            </a:r>
            <a:endParaRPr lang="zh-HK" altLang="en-US" sz="4400" dirty="0" err="1">
              <a:solidFill>
                <a:schemeClr val="bg1"/>
              </a:solidFill>
            </a:endParaRPr>
          </a:p>
        </p:txBody>
      </p:sp>
      <p:sp>
        <p:nvSpPr>
          <p:cNvPr id="19" name="文字方塊 18">
            <a:extLst>
              <a:ext uri="{FF2B5EF4-FFF2-40B4-BE49-F238E27FC236}">
                <a16:creationId xmlns:a16="http://schemas.microsoft.com/office/drawing/2014/main" id="{C7F65196-735D-4BFA-8019-277A0747E7E7}"/>
              </a:ext>
            </a:extLst>
          </p:cNvPr>
          <p:cNvSpPr txBox="1"/>
          <p:nvPr/>
        </p:nvSpPr>
        <p:spPr>
          <a:xfrm>
            <a:off x="4339574" y="2942955"/>
            <a:ext cx="682272" cy="227387"/>
          </a:xfrm>
          <a:prstGeom prst="rect">
            <a:avLst/>
          </a:prstGeom>
        </p:spPr>
        <p:txBody>
          <a:bodyPr wrap="square" rtlCol="0" anchor="t">
            <a:normAutofit fontScale="47500" lnSpcReduction="20000"/>
          </a:bodyPr>
          <a:lstStyle/>
          <a:p>
            <a:pPr algn="l"/>
            <a:r>
              <a:rPr lang="en-US" altLang="zh-HK" sz="2400" dirty="0">
                <a:solidFill>
                  <a:schemeClr val="bg1"/>
                </a:solidFill>
              </a:rPr>
              <a:t>Calories</a:t>
            </a:r>
            <a:endParaRPr lang="zh-HK" altLang="en-US" sz="4400" dirty="0" err="1">
              <a:solidFill>
                <a:schemeClr val="bg1"/>
              </a:solidFill>
            </a:endParaRPr>
          </a:p>
        </p:txBody>
      </p:sp>
      <p:sp>
        <p:nvSpPr>
          <p:cNvPr id="20" name="文字方塊 19">
            <a:extLst>
              <a:ext uri="{FF2B5EF4-FFF2-40B4-BE49-F238E27FC236}">
                <a16:creationId xmlns:a16="http://schemas.microsoft.com/office/drawing/2014/main" id="{B4A52D6C-600C-43F2-88EB-983B6CBD5579}"/>
              </a:ext>
            </a:extLst>
          </p:cNvPr>
          <p:cNvSpPr txBox="1"/>
          <p:nvPr/>
        </p:nvSpPr>
        <p:spPr>
          <a:xfrm>
            <a:off x="3868428" y="3374081"/>
            <a:ext cx="1173848" cy="414303"/>
          </a:xfrm>
          <a:prstGeom prst="rect">
            <a:avLst/>
          </a:prstGeom>
        </p:spPr>
        <p:txBody>
          <a:bodyPr wrap="square" rtlCol="0" anchor="t">
            <a:normAutofit fontScale="25000" lnSpcReduction="20000"/>
          </a:bodyPr>
          <a:lstStyle/>
          <a:p>
            <a:pPr algn="l"/>
            <a:r>
              <a:rPr lang="en-US" altLang="zh-HK" sz="4400" dirty="0">
                <a:solidFill>
                  <a:schemeClr val="bg1"/>
                </a:solidFill>
              </a:rPr>
              <a:t>About the Recipe</a:t>
            </a:r>
            <a:endParaRPr lang="zh-HK" altLang="en-US" sz="4400" dirty="0" err="1">
              <a:solidFill>
                <a:schemeClr val="bg1"/>
              </a:solidFill>
            </a:endParaRPr>
          </a:p>
        </p:txBody>
      </p:sp>
      <p:sp>
        <p:nvSpPr>
          <p:cNvPr id="21" name="文字方塊 20">
            <a:extLst>
              <a:ext uri="{FF2B5EF4-FFF2-40B4-BE49-F238E27FC236}">
                <a16:creationId xmlns:a16="http://schemas.microsoft.com/office/drawing/2014/main" id="{4CD70570-ED37-41FB-ABB8-F95F55FCD29E}"/>
              </a:ext>
            </a:extLst>
          </p:cNvPr>
          <p:cNvSpPr txBox="1"/>
          <p:nvPr/>
        </p:nvSpPr>
        <p:spPr>
          <a:xfrm>
            <a:off x="7498637" y="3798420"/>
            <a:ext cx="682272" cy="227387"/>
          </a:xfrm>
          <a:prstGeom prst="rect">
            <a:avLst/>
          </a:prstGeom>
        </p:spPr>
        <p:txBody>
          <a:bodyPr wrap="square" rtlCol="0" anchor="t">
            <a:normAutofit fontScale="47500" lnSpcReduction="20000"/>
          </a:bodyPr>
          <a:lstStyle/>
          <a:p>
            <a:pPr algn="l"/>
            <a:r>
              <a:rPr lang="en-US" altLang="zh-HK" sz="2400" dirty="0">
                <a:solidFill>
                  <a:schemeClr val="bg1"/>
                </a:solidFill>
              </a:rPr>
              <a:t>Content</a:t>
            </a:r>
            <a:endParaRPr lang="zh-HK" altLang="en-US" sz="4400" dirty="0" err="1">
              <a:solidFill>
                <a:schemeClr val="bg1"/>
              </a:solidFill>
            </a:endParaRPr>
          </a:p>
        </p:txBody>
      </p:sp>
      <p:sp>
        <p:nvSpPr>
          <p:cNvPr id="22" name="文字方塊 21">
            <a:extLst>
              <a:ext uri="{FF2B5EF4-FFF2-40B4-BE49-F238E27FC236}">
                <a16:creationId xmlns:a16="http://schemas.microsoft.com/office/drawing/2014/main" id="{79E355AE-B839-40F6-A8D1-291361D46DB2}"/>
              </a:ext>
            </a:extLst>
          </p:cNvPr>
          <p:cNvSpPr txBox="1"/>
          <p:nvPr/>
        </p:nvSpPr>
        <p:spPr>
          <a:xfrm>
            <a:off x="7316312" y="4431640"/>
            <a:ext cx="1028090" cy="306909"/>
          </a:xfrm>
          <a:prstGeom prst="rect">
            <a:avLst/>
          </a:prstGeom>
        </p:spPr>
        <p:txBody>
          <a:bodyPr wrap="square" rtlCol="0" anchor="t">
            <a:normAutofit fontScale="32500" lnSpcReduction="20000"/>
          </a:bodyPr>
          <a:lstStyle/>
          <a:p>
            <a:pPr algn="l"/>
            <a:r>
              <a:rPr lang="en-US" altLang="zh-HK" sz="4400" dirty="0">
                <a:solidFill>
                  <a:schemeClr val="bg1"/>
                </a:solidFill>
              </a:rPr>
              <a:t>Cook Button</a:t>
            </a:r>
            <a:endParaRPr lang="zh-HK" altLang="en-US" sz="4400" dirty="0" err="1">
              <a:solidFill>
                <a:schemeClr val="bg1"/>
              </a:solidFill>
            </a:endParaRPr>
          </a:p>
        </p:txBody>
      </p:sp>
    </p:spTree>
    <p:extLst>
      <p:ext uri="{BB962C8B-B14F-4D97-AF65-F5344CB8AC3E}">
        <p14:creationId xmlns:p14="http://schemas.microsoft.com/office/powerpoint/2010/main" val="28563646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9FC9A9-3BF6-4B4B-8215-E689CE0D36AE}"/>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55FBA4F0-0873-4C14-85D6-5250E7391332}"/>
              </a:ext>
            </a:extLst>
          </p:cNvPr>
          <p:cNvSpPr>
            <a:spLocks noGrp="1"/>
          </p:cNvSpPr>
          <p:nvPr>
            <p:ph type="body" sz="quarter" idx="15"/>
          </p:nvPr>
        </p:nvSpPr>
        <p:spPr>
          <a:xfrm>
            <a:off x="627671" y="1365647"/>
            <a:ext cx="3744207" cy="3043329"/>
          </a:xfrm>
        </p:spPr>
        <p:txBody>
          <a:bodyPr/>
          <a:lstStyle/>
          <a:p>
            <a:r>
              <a:rPr lang="en-US" altLang="zh-HK" dirty="0"/>
              <a:t>Step35. We input the photo first and mask it on the rectangle.</a:t>
            </a:r>
          </a:p>
          <a:p>
            <a:r>
              <a:rPr lang="en-US" altLang="zh-HK" dirty="0"/>
              <a:t>Adding the iPhone UI material image, drag the image to the top position.</a:t>
            </a:r>
          </a:p>
          <a:p>
            <a:r>
              <a:rPr lang="en-US" altLang="zh-HK" dirty="0"/>
              <a:t>the white rectangle change the single corners to 20,20, 0, 0.</a:t>
            </a:r>
          </a:p>
          <a:p>
            <a:endParaRPr lang="en-US" altLang="zh-HK" dirty="0"/>
          </a:p>
          <a:p>
            <a:endParaRPr lang="en-US" altLang="zh-HK" dirty="0"/>
          </a:p>
          <a:p>
            <a:endParaRPr lang="en-US" altLang="zh-HK" dirty="0"/>
          </a:p>
        </p:txBody>
      </p:sp>
      <p:sp>
        <p:nvSpPr>
          <p:cNvPr id="5" name="投影片編號版面配置區 4">
            <a:extLst>
              <a:ext uri="{FF2B5EF4-FFF2-40B4-BE49-F238E27FC236}">
                <a16:creationId xmlns:a16="http://schemas.microsoft.com/office/drawing/2014/main" id="{3D01737B-7C81-4C88-9FF9-25AA8BBCB986}"/>
              </a:ext>
            </a:extLst>
          </p:cNvPr>
          <p:cNvSpPr>
            <a:spLocks noGrp="1"/>
          </p:cNvSpPr>
          <p:nvPr>
            <p:ph type="sldNum" sz="quarter" idx="18"/>
          </p:nvPr>
        </p:nvSpPr>
        <p:spPr/>
        <p:txBody>
          <a:bodyPr/>
          <a:lstStyle/>
          <a:p>
            <a:fld id="{48F63A3B-78C7-47BE-AE5E-E10140E04643}" type="slidenum">
              <a:rPr lang="en-US" smtClean="0"/>
              <a:pPr/>
              <a:t>39</a:t>
            </a:fld>
            <a:endParaRPr lang="en-US" dirty="0"/>
          </a:p>
        </p:txBody>
      </p:sp>
      <p:pic>
        <p:nvPicPr>
          <p:cNvPr id="7" name="圖片 6">
            <a:extLst>
              <a:ext uri="{FF2B5EF4-FFF2-40B4-BE49-F238E27FC236}">
                <a16:creationId xmlns:a16="http://schemas.microsoft.com/office/drawing/2014/main" id="{D55390C0-10C9-463C-8756-1558DCB2EFEB}"/>
              </a:ext>
            </a:extLst>
          </p:cNvPr>
          <p:cNvPicPr>
            <a:picLocks noChangeAspect="1"/>
          </p:cNvPicPr>
          <p:nvPr/>
        </p:nvPicPr>
        <p:blipFill rotWithShape="1">
          <a:blip r:embed="rId2"/>
          <a:srcRect b="22118"/>
          <a:stretch/>
        </p:blipFill>
        <p:spPr>
          <a:xfrm>
            <a:off x="5077206" y="286253"/>
            <a:ext cx="2874097" cy="4570993"/>
          </a:xfrm>
          <a:prstGeom prst="rect">
            <a:avLst/>
          </a:prstGeom>
        </p:spPr>
      </p:pic>
      <p:sp>
        <p:nvSpPr>
          <p:cNvPr id="8" name="橢圓 7">
            <a:extLst>
              <a:ext uri="{FF2B5EF4-FFF2-40B4-BE49-F238E27FC236}">
                <a16:creationId xmlns:a16="http://schemas.microsoft.com/office/drawing/2014/main" id="{094A26E9-5713-4172-B5FC-AF651E989845}"/>
              </a:ext>
            </a:extLst>
          </p:cNvPr>
          <p:cNvSpPr/>
          <p:nvPr/>
        </p:nvSpPr>
        <p:spPr>
          <a:xfrm>
            <a:off x="4935925" y="188390"/>
            <a:ext cx="3101009" cy="2475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8120307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428E7-ABCD-4E4F-97EF-DDD77FFC2A48}"/>
              </a:ext>
            </a:extLst>
          </p:cNvPr>
          <p:cNvSpPr>
            <a:spLocks noGrp="1"/>
          </p:cNvSpPr>
          <p:nvPr>
            <p:ph type="title"/>
          </p:nvPr>
        </p:nvSpPr>
        <p:spPr/>
        <p:txBody>
          <a:bodyPr/>
          <a:lstStyle/>
          <a:p>
            <a:r>
              <a:rPr lang="en-US" altLang="zh-HK" dirty="0"/>
              <a:t>Case Practice </a:t>
            </a:r>
            <a:r>
              <a:rPr lang="en-US" dirty="0"/>
              <a:t>(II)</a:t>
            </a:r>
          </a:p>
        </p:txBody>
      </p:sp>
      <p:sp>
        <p:nvSpPr>
          <p:cNvPr id="3" name="Text Placeholder 2">
            <a:extLst>
              <a:ext uri="{FF2B5EF4-FFF2-40B4-BE49-F238E27FC236}">
                <a16:creationId xmlns:a16="http://schemas.microsoft.com/office/drawing/2014/main" id="{ED741043-ED60-5C48-B2B5-096A87A79283}"/>
              </a:ext>
            </a:extLst>
          </p:cNvPr>
          <p:cNvSpPr>
            <a:spLocks noGrp="1"/>
          </p:cNvSpPr>
          <p:nvPr>
            <p:ph type="body" sz="quarter" idx="10"/>
          </p:nvPr>
        </p:nvSpPr>
        <p:spPr/>
        <p:txBody>
          <a:bodyPr/>
          <a:lstStyle/>
          <a:p>
            <a:r>
              <a:rPr lang="en-US" dirty="0"/>
              <a:t>10.1</a:t>
            </a:r>
          </a:p>
        </p:txBody>
      </p:sp>
    </p:spTree>
    <p:extLst>
      <p:ext uri="{BB962C8B-B14F-4D97-AF65-F5344CB8AC3E}">
        <p14:creationId xmlns:p14="http://schemas.microsoft.com/office/powerpoint/2010/main" val="549877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9FC9A9-3BF6-4B4B-8215-E689CE0D36AE}"/>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55FBA4F0-0873-4C14-85D6-5250E7391332}"/>
              </a:ext>
            </a:extLst>
          </p:cNvPr>
          <p:cNvSpPr>
            <a:spLocks noGrp="1"/>
          </p:cNvSpPr>
          <p:nvPr>
            <p:ph type="body" sz="quarter" idx="15"/>
          </p:nvPr>
        </p:nvSpPr>
        <p:spPr>
          <a:xfrm>
            <a:off x="627671" y="1365647"/>
            <a:ext cx="3721081" cy="3401616"/>
          </a:xfrm>
        </p:spPr>
        <p:txBody>
          <a:bodyPr/>
          <a:lstStyle/>
          <a:p>
            <a:r>
              <a:rPr lang="en-US" altLang="zh-HK" dirty="0"/>
              <a:t>According to the position of the square, enter the corresponding text.</a:t>
            </a:r>
          </a:p>
          <a:p>
            <a:r>
              <a:rPr lang="en-US" altLang="zh-HK" dirty="0"/>
              <a:t>Food name, recipe author, calories, ingredient, total time, about the recipe, content, and Cook Button.</a:t>
            </a:r>
          </a:p>
          <a:p>
            <a:r>
              <a:rPr lang="en-US" altLang="zh-HK" dirty="0"/>
              <a:t>Remember to change the text to dark gray and light gray, important content is dark gray text, and sub-content is light gray text.</a:t>
            </a:r>
          </a:p>
          <a:p>
            <a:endParaRPr lang="en-US" altLang="zh-HK" dirty="0"/>
          </a:p>
          <a:p>
            <a:endParaRPr lang="en-US" altLang="zh-HK" dirty="0"/>
          </a:p>
          <a:p>
            <a:endParaRPr lang="en-US" altLang="zh-HK" dirty="0"/>
          </a:p>
          <a:p>
            <a:endParaRPr lang="en-US" altLang="zh-HK" dirty="0"/>
          </a:p>
          <a:p>
            <a:endParaRPr lang="en-US" altLang="zh-HK" dirty="0"/>
          </a:p>
        </p:txBody>
      </p:sp>
      <p:sp>
        <p:nvSpPr>
          <p:cNvPr id="5" name="投影片編號版面配置區 4">
            <a:extLst>
              <a:ext uri="{FF2B5EF4-FFF2-40B4-BE49-F238E27FC236}">
                <a16:creationId xmlns:a16="http://schemas.microsoft.com/office/drawing/2014/main" id="{3D01737B-7C81-4C88-9FF9-25AA8BBCB986}"/>
              </a:ext>
            </a:extLst>
          </p:cNvPr>
          <p:cNvSpPr>
            <a:spLocks noGrp="1"/>
          </p:cNvSpPr>
          <p:nvPr>
            <p:ph type="sldNum" sz="quarter" idx="18"/>
          </p:nvPr>
        </p:nvSpPr>
        <p:spPr/>
        <p:txBody>
          <a:bodyPr/>
          <a:lstStyle/>
          <a:p>
            <a:fld id="{48F63A3B-78C7-47BE-AE5E-E10140E04643}" type="slidenum">
              <a:rPr lang="en-US" smtClean="0"/>
              <a:pPr/>
              <a:t>40</a:t>
            </a:fld>
            <a:endParaRPr lang="en-US" dirty="0"/>
          </a:p>
        </p:txBody>
      </p:sp>
      <p:pic>
        <p:nvPicPr>
          <p:cNvPr id="7" name="圖片 6">
            <a:extLst>
              <a:ext uri="{FF2B5EF4-FFF2-40B4-BE49-F238E27FC236}">
                <a16:creationId xmlns:a16="http://schemas.microsoft.com/office/drawing/2014/main" id="{3EF266C4-8F53-4F8A-8EC7-FD2172B2B43E}"/>
              </a:ext>
            </a:extLst>
          </p:cNvPr>
          <p:cNvPicPr>
            <a:picLocks noChangeAspect="1"/>
          </p:cNvPicPr>
          <p:nvPr/>
        </p:nvPicPr>
        <p:blipFill rotWithShape="1">
          <a:blip r:embed="rId2"/>
          <a:srcRect t="30926"/>
          <a:stretch/>
        </p:blipFill>
        <p:spPr>
          <a:xfrm>
            <a:off x="4571021" y="359917"/>
            <a:ext cx="3386516" cy="4544268"/>
          </a:xfrm>
          <a:prstGeom prst="rect">
            <a:avLst/>
          </a:prstGeom>
        </p:spPr>
      </p:pic>
    </p:spTree>
    <p:extLst>
      <p:ext uri="{BB962C8B-B14F-4D97-AF65-F5344CB8AC3E}">
        <p14:creationId xmlns:p14="http://schemas.microsoft.com/office/powerpoint/2010/main" val="14120176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9FC9A9-3BF6-4B4B-8215-E689CE0D36AE}"/>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55FBA4F0-0873-4C14-85D6-5250E7391332}"/>
              </a:ext>
            </a:extLst>
          </p:cNvPr>
          <p:cNvSpPr>
            <a:spLocks noGrp="1"/>
          </p:cNvSpPr>
          <p:nvPr>
            <p:ph type="body" sz="quarter" idx="15"/>
          </p:nvPr>
        </p:nvSpPr>
        <p:spPr>
          <a:xfrm>
            <a:off x="627671" y="1365647"/>
            <a:ext cx="4161461" cy="3454067"/>
          </a:xfrm>
        </p:spPr>
        <p:txBody>
          <a:bodyPr/>
          <a:lstStyle/>
          <a:p>
            <a:r>
              <a:rPr lang="en-US" altLang="zh-HK" dirty="0"/>
              <a:t>When you have finished entering all the text, adjust the color and layout, hide and delete unnecessary borders.</a:t>
            </a:r>
          </a:p>
          <a:p>
            <a:r>
              <a:rPr lang="en-US" altLang="zh-HK" dirty="0"/>
              <a:t>Adding the heart icon, and the previous button for the prototype using.</a:t>
            </a:r>
            <a:endParaRPr lang="zh-HK" altLang="en-US" dirty="0"/>
          </a:p>
        </p:txBody>
      </p:sp>
      <p:sp>
        <p:nvSpPr>
          <p:cNvPr id="5" name="投影片編號版面配置區 4">
            <a:extLst>
              <a:ext uri="{FF2B5EF4-FFF2-40B4-BE49-F238E27FC236}">
                <a16:creationId xmlns:a16="http://schemas.microsoft.com/office/drawing/2014/main" id="{3D01737B-7C81-4C88-9FF9-25AA8BBCB986}"/>
              </a:ext>
            </a:extLst>
          </p:cNvPr>
          <p:cNvSpPr>
            <a:spLocks noGrp="1"/>
          </p:cNvSpPr>
          <p:nvPr>
            <p:ph type="sldNum" sz="quarter" idx="18"/>
          </p:nvPr>
        </p:nvSpPr>
        <p:spPr/>
        <p:txBody>
          <a:bodyPr/>
          <a:lstStyle/>
          <a:p>
            <a:fld id="{48F63A3B-78C7-47BE-AE5E-E10140E04643}" type="slidenum">
              <a:rPr lang="en-US" smtClean="0"/>
              <a:pPr/>
              <a:t>41</a:t>
            </a:fld>
            <a:endParaRPr lang="en-US" dirty="0"/>
          </a:p>
        </p:txBody>
      </p:sp>
      <p:pic>
        <p:nvPicPr>
          <p:cNvPr id="9" name="圖片 8">
            <a:extLst>
              <a:ext uri="{FF2B5EF4-FFF2-40B4-BE49-F238E27FC236}">
                <a16:creationId xmlns:a16="http://schemas.microsoft.com/office/drawing/2014/main" id="{A3EF8A2B-AD91-4D71-849B-C475B4003079}"/>
              </a:ext>
            </a:extLst>
          </p:cNvPr>
          <p:cNvPicPr>
            <a:picLocks noChangeAspect="1"/>
          </p:cNvPicPr>
          <p:nvPr/>
        </p:nvPicPr>
        <p:blipFill>
          <a:blip r:embed="rId2"/>
          <a:stretch>
            <a:fillRect/>
          </a:stretch>
        </p:blipFill>
        <p:spPr>
          <a:xfrm>
            <a:off x="5329417" y="183490"/>
            <a:ext cx="2478151" cy="4883517"/>
          </a:xfrm>
          <a:prstGeom prst="rect">
            <a:avLst/>
          </a:prstGeom>
        </p:spPr>
      </p:pic>
    </p:spTree>
    <p:extLst>
      <p:ext uri="{BB962C8B-B14F-4D97-AF65-F5344CB8AC3E}">
        <p14:creationId xmlns:p14="http://schemas.microsoft.com/office/powerpoint/2010/main" val="10978141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9FC9A9-3BF6-4B4B-8215-E689CE0D36AE}"/>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55FBA4F0-0873-4C14-85D6-5250E7391332}"/>
              </a:ext>
            </a:extLst>
          </p:cNvPr>
          <p:cNvSpPr>
            <a:spLocks noGrp="1"/>
          </p:cNvSpPr>
          <p:nvPr>
            <p:ph type="body" sz="quarter" idx="15"/>
          </p:nvPr>
        </p:nvSpPr>
        <p:spPr/>
        <p:txBody>
          <a:bodyPr/>
          <a:lstStyle/>
          <a:p>
            <a:r>
              <a:rPr lang="en-US" altLang="zh-HK" dirty="0"/>
              <a:t>Now the remaining login page, registration page, and profile page UI design.</a:t>
            </a:r>
          </a:p>
          <a:p>
            <a:r>
              <a:rPr lang="en-US" altLang="zh-HK" dirty="0"/>
              <a:t>Copy the sign-up page from the wireframe page as before we edit the UI design.</a:t>
            </a:r>
          </a:p>
          <a:p>
            <a:endParaRPr lang="zh-HK" altLang="en-US" dirty="0"/>
          </a:p>
        </p:txBody>
      </p:sp>
      <p:sp>
        <p:nvSpPr>
          <p:cNvPr id="5" name="投影片編號版面配置區 4">
            <a:extLst>
              <a:ext uri="{FF2B5EF4-FFF2-40B4-BE49-F238E27FC236}">
                <a16:creationId xmlns:a16="http://schemas.microsoft.com/office/drawing/2014/main" id="{3D01737B-7C81-4C88-9FF9-25AA8BBCB986}"/>
              </a:ext>
            </a:extLst>
          </p:cNvPr>
          <p:cNvSpPr>
            <a:spLocks noGrp="1"/>
          </p:cNvSpPr>
          <p:nvPr>
            <p:ph type="sldNum" sz="quarter" idx="18"/>
          </p:nvPr>
        </p:nvSpPr>
        <p:spPr/>
        <p:txBody>
          <a:bodyPr/>
          <a:lstStyle/>
          <a:p>
            <a:fld id="{48F63A3B-78C7-47BE-AE5E-E10140E04643}" type="slidenum">
              <a:rPr lang="en-US" smtClean="0"/>
              <a:pPr/>
              <a:t>42</a:t>
            </a:fld>
            <a:endParaRPr lang="en-US" dirty="0"/>
          </a:p>
        </p:txBody>
      </p:sp>
      <p:pic>
        <p:nvPicPr>
          <p:cNvPr id="7" name="圖片 6">
            <a:extLst>
              <a:ext uri="{FF2B5EF4-FFF2-40B4-BE49-F238E27FC236}">
                <a16:creationId xmlns:a16="http://schemas.microsoft.com/office/drawing/2014/main" id="{EFCF38E2-A7AA-411B-8A55-9A41D8431D98}"/>
              </a:ext>
            </a:extLst>
          </p:cNvPr>
          <p:cNvPicPr>
            <a:picLocks noChangeAspect="1"/>
          </p:cNvPicPr>
          <p:nvPr/>
        </p:nvPicPr>
        <p:blipFill>
          <a:blip r:embed="rId2"/>
          <a:stretch>
            <a:fillRect/>
          </a:stretch>
        </p:blipFill>
        <p:spPr>
          <a:xfrm>
            <a:off x="4855702" y="284109"/>
            <a:ext cx="3170349" cy="4589245"/>
          </a:xfrm>
          <a:prstGeom prst="rect">
            <a:avLst/>
          </a:prstGeom>
        </p:spPr>
      </p:pic>
    </p:spTree>
    <p:extLst>
      <p:ext uri="{BB962C8B-B14F-4D97-AF65-F5344CB8AC3E}">
        <p14:creationId xmlns:p14="http://schemas.microsoft.com/office/powerpoint/2010/main" val="23342050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9FC9A9-3BF6-4B4B-8215-E689CE0D36AE}"/>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55FBA4F0-0873-4C14-85D6-5250E7391332}"/>
              </a:ext>
            </a:extLst>
          </p:cNvPr>
          <p:cNvSpPr>
            <a:spLocks noGrp="1"/>
          </p:cNvSpPr>
          <p:nvPr>
            <p:ph type="body" sz="quarter" idx="15"/>
          </p:nvPr>
        </p:nvSpPr>
        <p:spPr/>
        <p:txBody>
          <a:bodyPr/>
          <a:lstStyle/>
          <a:p>
            <a:r>
              <a:rPr lang="en-US" altLang="zh-HK" dirty="0"/>
              <a:t>Copy the landing page background images </a:t>
            </a:r>
            <a:r>
              <a:rPr lang="en-US" altLang="zh-TW" dirty="0"/>
              <a:t>and paste them on the sign-in page, and put them in layers bottom.</a:t>
            </a:r>
          </a:p>
          <a:p>
            <a:endParaRPr lang="zh-HK" altLang="en-US" dirty="0"/>
          </a:p>
        </p:txBody>
      </p:sp>
      <p:sp>
        <p:nvSpPr>
          <p:cNvPr id="5" name="投影片編號版面配置區 4">
            <a:extLst>
              <a:ext uri="{FF2B5EF4-FFF2-40B4-BE49-F238E27FC236}">
                <a16:creationId xmlns:a16="http://schemas.microsoft.com/office/drawing/2014/main" id="{3D01737B-7C81-4C88-9FF9-25AA8BBCB986}"/>
              </a:ext>
            </a:extLst>
          </p:cNvPr>
          <p:cNvSpPr>
            <a:spLocks noGrp="1"/>
          </p:cNvSpPr>
          <p:nvPr>
            <p:ph type="sldNum" sz="quarter" idx="18"/>
          </p:nvPr>
        </p:nvSpPr>
        <p:spPr/>
        <p:txBody>
          <a:bodyPr/>
          <a:lstStyle/>
          <a:p>
            <a:fld id="{48F63A3B-78C7-47BE-AE5E-E10140E04643}" type="slidenum">
              <a:rPr lang="en-US" smtClean="0"/>
              <a:pPr/>
              <a:t>43</a:t>
            </a:fld>
            <a:endParaRPr lang="en-US" dirty="0"/>
          </a:p>
        </p:txBody>
      </p:sp>
      <p:pic>
        <p:nvPicPr>
          <p:cNvPr id="7" name="圖片 6" descr="一張含有 差異, 束, 碗盤, 數個 的圖片&#10;&#10;自動產生的描述">
            <a:extLst>
              <a:ext uri="{FF2B5EF4-FFF2-40B4-BE49-F238E27FC236}">
                <a16:creationId xmlns:a16="http://schemas.microsoft.com/office/drawing/2014/main" id="{38D4A057-872E-48F3-84C7-BC4259FA581D}"/>
              </a:ext>
            </a:extLst>
          </p:cNvPr>
          <p:cNvPicPr>
            <a:picLocks noChangeAspect="1"/>
          </p:cNvPicPr>
          <p:nvPr/>
        </p:nvPicPr>
        <p:blipFill rotWithShape="1">
          <a:blip r:embed="rId2"/>
          <a:srcRect l="11787" r="15544"/>
          <a:stretch/>
        </p:blipFill>
        <p:spPr>
          <a:xfrm>
            <a:off x="6682154" y="485775"/>
            <a:ext cx="2123799" cy="4306791"/>
          </a:xfrm>
          <a:prstGeom prst="rect">
            <a:avLst/>
          </a:prstGeom>
        </p:spPr>
      </p:pic>
      <p:pic>
        <p:nvPicPr>
          <p:cNvPr id="9" name="圖片 8">
            <a:extLst>
              <a:ext uri="{FF2B5EF4-FFF2-40B4-BE49-F238E27FC236}">
                <a16:creationId xmlns:a16="http://schemas.microsoft.com/office/drawing/2014/main" id="{5E022C4C-269A-4626-B3F1-8E7475BAD95B}"/>
              </a:ext>
            </a:extLst>
          </p:cNvPr>
          <p:cNvPicPr>
            <a:picLocks noChangeAspect="1"/>
          </p:cNvPicPr>
          <p:nvPr/>
        </p:nvPicPr>
        <p:blipFill rotWithShape="1">
          <a:blip r:embed="rId3"/>
          <a:srcRect l="12422" r="11941"/>
          <a:stretch/>
        </p:blipFill>
        <p:spPr>
          <a:xfrm>
            <a:off x="4305768" y="500160"/>
            <a:ext cx="2257116" cy="4319706"/>
          </a:xfrm>
          <a:prstGeom prst="rect">
            <a:avLst/>
          </a:prstGeom>
        </p:spPr>
      </p:pic>
    </p:spTree>
    <p:extLst>
      <p:ext uri="{BB962C8B-B14F-4D97-AF65-F5344CB8AC3E}">
        <p14:creationId xmlns:p14="http://schemas.microsoft.com/office/powerpoint/2010/main" val="3975495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9FC9A9-3BF6-4B4B-8215-E689CE0D36AE}"/>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55FBA4F0-0873-4C14-85D6-5250E7391332}"/>
              </a:ext>
            </a:extLst>
          </p:cNvPr>
          <p:cNvSpPr>
            <a:spLocks noGrp="1"/>
          </p:cNvSpPr>
          <p:nvPr>
            <p:ph type="body" sz="quarter" idx="15"/>
          </p:nvPr>
        </p:nvSpPr>
        <p:spPr/>
        <p:txBody>
          <a:bodyPr/>
          <a:lstStyle/>
          <a:p>
            <a:r>
              <a:rPr lang="en-US" altLang="zh-HK" dirty="0"/>
              <a:t>Select the background images, and add the blur effect.</a:t>
            </a:r>
          </a:p>
          <a:p>
            <a:r>
              <a:rPr lang="en-US" altLang="zh-HK" dirty="0"/>
              <a:t>Setting the blur effect value to 10 px, make the blur effect stronger.</a:t>
            </a:r>
          </a:p>
        </p:txBody>
      </p:sp>
      <p:sp>
        <p:nvSpPr>
          <p:cNvPr id="5" name="投影片編號版面配置區 4">
            <a:extLst>
              <a:ext uri="{FF2B5EF4-FFF2-40B4-BE49-F238E27FC236}">
                <a16:creationId xmlns:a16="http://schemas.microsoft.com/office/drawing/2014/main" id="{3D01737B-7C81-4C88-9FF9-25AA8BBCB986}"/>
              </a:ext>
            </a:extLst>
          </p:cNvPr>
          <p:cNvSpPr>
            <a:spLocks noGrp="1"/>
          </p:cNvSpPr>
          <p:nvPr>
            <p:ph type="sldNum" sz="quarter" idx="18"/>
          </p:nvPr>
        </p:nvSpPr>
        <p:spPr/>
        <p:txBody>
          <a:bodyPr/>
          <a:lstStyle/>
          <a:p>
            <a:fld id="{48F63A3B-78C7-47BE-AE5E-E10140E04643}" type="slidenum">
              <a:rPr lang="en-US" smtClean="0"/>
              <a:pPr/>
              <a:t>44</a:t>
            </a:fld>
            <a:endParaRPr lang="en-US" dirty="0"/>
          </a:p>
        </p:txBody>
      </p:sp>
      <p:pic>
        <p:nvPicPr>
          <p:cNvPr id="7" name="圖片 6">
            <a:extLst>
              <a:ext uri="{FF2B5EF4-FFF2-40B4-BE49-F238E27FC236}">
                <a16:creationId xmlns:a16="http://schemas.microsoft.com/office/drawing/2014/main" id="{58A78CAD-77AD-42FC-9B01-32C236C5BB09}"/>
              </a:ext>
            </a:extLst>
          </p:cNvPr>
          <p:cNvPicPr>
            <a:picLocks noChangeAspect="1"/>
          </p:cNvPicPr>
          <p:nvPr/>
        </p:nvPicPr>
        <p:blipFill>
          <a:blip r:embed="rId2"/>
          <a:stretch>
            <a:fillRect/>
          </a:stretch>
        </p:blipFill>
        <p:spPr>
          <a:xfrm>
            <a:off x="5630136" y="102393"/>
            <a:ext cx="2508332" cy="4905027"/>
          </a:xfrm>
          <a:prstGeom prst="rect">
            <a:avLst/>
          </a:prstGeom>
        </p:spPr>
      </p:pic>
      <p:pic>
        <p:nvPicPr>
          <p:cNvPr id="9" name="圖片 8" descr="一張含有 文字, 裝置, 儀錶 的圖片&#10;&#10;自動產生的描述">
            <a:extLst>
              <a:ext uri="{FF2B5EF4-FFF2-40B4-BE49-F238E27FC236}">
                <a16:creationId xmlns:a16="http://schemas.microsoft.com/office/drawing/2014/main" id="{7957F198-708B-4888-930C-B119D78E4C08}"/>
              </a:ext>
            </a:extLst>
          </p:cNvPr>
          <p:cNvPicPr>
            <a:picLocks noChangeAspect="1"/>
          </p:cNvPicPr>
          <p:nvPr/>
        </p:nvPicPr>
        <p:blipFill rotWithShape="1">
          <a:blip r:embed="rId3"/>
          <a:srcRect l="6718"/>
          <a:stretch/>
        </p:blipFill>
        <p:spPr>
          <a:xfrm>
            <a:off x="4703501" y="3290615"/>
            <a:ext cx="1645309" cy="685145"/>
          </a:xfrm>
          <a:prstGeom prst="rect">
            <a:avLst/>
          </a:prstGeom>
        </p:spPr>
      </p:pic>
    </p:spTree>
    <p:extLst>
      <p:ext uri="{BB962C8B-B14F-4D97-AF65-F5344CB8AC3E}">
        <p14:creationId xmlns:p14="http://schemas.microsoft.com/office/powerpoint/2010/main" val="26033283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5CD7048-90DC-4B7A-B5CD-BB3D7AF836CF}"/>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24AED248-24AB-414F-A0D3-6F002530C431}"/>
              </a:ext>
            </a:extLst>
          </p:cNvPr>
          <p:cNvSpPr>
            <a:spLocks noGrp="1"/>
          </p:cNvSpPr>
          <p:nvPr>
            <p:ph type="body" sz="quarter" idx="15"/>
          </p:nvPr>
        </p:nvSpPr>
        <p:spPr/>
        <p:txBody>
          <a:bodyPr/>
          <a:lstStyle/>
          <a:p>
            <a:r>
              <a:rPr lang="en-US" altLang="zh-HK" dirty="0"/>
              <a:t>Change all the text to white color, give the text-shadow effect, and change the shadow effect value shadow color to 50 %.</a:t>
            </a:r>
            <a:endParaRPr lang="zh-HK" altLang="en-US" dirty="0"/>
          </a:p>
        </p:txBody>
      </p:sp>
      <p:sp>
        <p:nvSpPr>
          <p:cNvPr id="5" name="投影片編號版面配置區 4">
            <a:extLst>
              <a:ext uri="{FF2B5EF4-FFF2-40B4-BE49-F238E27FC236}">
                <a16:creationId xmlns:a16="http://schemas.microsoft.com/office/drawing/2014/main" id="{F8040D1C-FEA0-4AD7-AF1C-CE9D0B56463B}"/>
              </a:ext>
            </a:extLst>
          </p:cNvPr>
          <p:cNvSpPr>
            <a:spLocks noGrp="1"/>
          </p:cNvSpPr>
          <p:nvPr>
            <p:ph type="sldNum" sz="quarter" idx="18"/>
          </p:nvPr>
        </p:nvSpPr>
        <p:spPr/>
        <p:txBody>
          <a:bodyPr/>
          <a:lstStyle/>
          <a:p>
            <a:fld id="{48F63A3B-78C7-47BE-AE5E-E10140E04643}" type="slidenum">
              <a:rPr lang="en-US" smtClean="0"/>
              <a:pPr/>
              <a:t>45</a:t>
            </a:fld>
            <a:endParaRPr lang="en-US" dirty="0"/>
          </a:p>
        </p:txBody>
      </p:sp>
      <p:pic>
        <p:nvPicPr>
          <p:cNvPr id="7" name="圖片 6">
            <a:extLst>
              <a:ext uri="{FF2B5EF4-FFF2-40B4-BE49-F238E27FC236}">
                <a16:creationId xmlns:a16="http://schemas.microsoft.com/office/drawing/2014/main" id="{290FB28D-72FB-4BED-9D04-AAD190298AEC}"/>
              </a:ext>
            </a:extLst>
          </p:cNvPr>
          <p:cNvPicPr>
            <a:picLocks noChangeAspect="1"/>
          </p:cNvPicPr>
          <p:nvPr/>
        </p:nvPicPr>
        <p:blipFill>
          <a:blip r:embed="rId2"/>
          <a:stretch>
            <a:fillRect/>
          </a:stretch>
        </p:blipFill>
        <p:spPr>
          <a:xfrm>
            <a:off x="5259576" y="458015"/>
            <a:ext cx="2735161" cy="4497605"/>
          </a:xfrm>
          <a:prstGeom prst="rect">
            <a:avLst/>
          </a:prstGeom>
        </p:spPr>
      </p:pic>
    </p:spTree>
    <p:extLst>
      <p:ext uri="{BB962C8B-B14F-4D97-AF65-F5344CB8AC3E}">
        <p14:creationId xmlns:p14="http://schemas.microsoft.com/office/powerpoint/2010/main" val="41399060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809C374-81B1-4145-8AAA-1C3B05AB4BD6}"/>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C2127364-8EDE-465F-8020-464F67AA9C86}"/>
              </a:ext>
            </a:extLst>
          </p:cNvPr>
          <p:cNvSpPr>
            <a:spLocks noGrp="1"/>
          </p:cNvSpPr>
          <p:nvPr>
            <p:ph type="body" sz="quarter" idx="15"/>
          </p:nvPr>
        </p:nvSpPr>
        <p:spPr>
          <a:xfrm>
            <a:off x="627671" y="1365647"/>
            <a:ext cx="4390825" cy="3273633"/>
          </a:xfrm>
        </p:spPr>
        <p:txBody>
          <a:bodyPr/>
          <a:lstStyle/>
          <a:p>
            <a:r>
              <a:rPr lang="en-US" altLang="zh-HK" dirty="0"/>
              <a:t>Edit the email, password, login rectangle bar, single corners, and hide or delete the stroke effect.</a:t>
            </a:r>
          </a:p>
          <a:p>
            <a:r>
              <a:rPr lang="en-US" altLang="zh-HK" dirty="0"/>
              <a:t>Only the login button has an orange color and a shadow effect.</a:t>
            </a:r>
          </a:p>
          <a:p>
            <a:endParaRPr lang="en-US" altLang="zh-HK" dirty="0"/>
          </a:p>
          <a:p>
            <a:endParaRPr lang="zh-HK" altLang="en-US" dirty="0"/>
          </a:p>
        </p:txBody>
      </p:sp>
      <p:sp>
        <p:nvSpPr>
          <p:cNvPr id="5" name="投影片編號版面配置區 4">
            <a:extLst>
              <a:ext uri="{FF2B5EF4-FFF2-40B4-BE49-F238E27FC236}">
                <a16:creationId xmlns:a16="http://schemas.microsoft.com/office/drawing/2014/main" id="{50881AC9-6528-4633-8713-6AB095DB0810}"/>
              </a:ext>
            </a:extLst>
          </p:cNvPr>
          <p:cNvSpPr>
            <a:spLocks noGrp="1"/>
          </p:cNvSpPr>
          <p:nvPr>
            <p:ph type="sldNum" sz="quarter" idx="18"/>
          </p:nvPr>
        </p:nvSpPr>
        <p:spPr/>
        <p:txBody>
          <a:bodyPr/>
          <a:lstStyle/>
          <a:p>
            <a:fld id="{48F63A3B-78C7-47BE-AE5E-E10140E04643}" type="slidenum">
              <a:rPr lang="en-US" smtClean="0"/>
              <a:pPr/>
              <a:t>46</a:t>
            </a:fld>
            <a:endParaRPr lang="en-US" dirty="0"/>
          </a:p>
        </p:txBody>
      </p:sp>
      <p:pic>
        <p:nvPicPr>
          <p:cNvPr id="10" name="圖片 9" descr="一張含有 文字 的圖片&#10;&#10;自動產生的描述">
            <a:extLst>
              <a:ext uri="{FF2B5EF4-FFF2-40B4-BE49-F238E27FC236}">
                <a16:creationId xmlns:a16="http://schemas.microsoft.com/office/drawing/2014/main" id="{81AF2DF1-D5CD-41D2-824C-910190F040A6}"/>
              </a:ext>
            </a:extLst>
          </p:cNvPr>
          <p:cNvPicPr>
            <a:picLocks noChangeAspect="1"/>
          </p:cNvPicPr>
          <p:nvPr/>
        </p:nvPicPr>
        <p:blipFill>
          <a:blip r:embed="rId2"/>
          <a:stretch>
            <a:fillRect/>
          </a:stretch>
        </p:blipFill>
        <p:spPr>
          <a:xfrm>
            <a:off x="5306905" y="102393"/>
            <a:ext cx="2763504" cy="4821299"/>
          </a:xfrm>
          <a:prstGeom prst="rect">
            <a:avLst/>
          </a:prstGeom>
        </p:spPr>
      </p:pic>
    </p:spTree>
    <p:extLst>
      <p:ext uri="{BB962C8B-B14F-4D97-AF65-F5344CB8AC3E}">
        <p14:creationId xmlns:p14="http://schemas.microsoft.com/office/powerpoint/2010/main" val="36513479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CC51BC1-49DF-4D99-95CB-FC0FF5AF19E7}"/>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E04776DF-6E9A-4C24-A9E3-25E205878208}"/>
              </a:ext>
            </a:extLst>
          </p:cNvPr>
          <p:cNvSpPr>
            <a:spLocks noGrp="1"/>
          </p:cNvSpPr>
          <p:nvPr>
            <p:ph type="body" sz="quarter" idx="15"/>
          </p:nvPr>
        </p:nvSpPr>
        <p:spPr>
          <a:xfrm>
            <a:off x="627671" y="1365647"/>
            <a:ext cx="3696615" cy="3043329"/>
          </a:xfrm>
        </p:spPr>
        <p:txBody>
          <a:bodyPr/>
          <a:lstStyle/>
          <a:p>
            <a:r>
              <a:rPr lang="en-US" altLang="zh-HK" dirty="0"/>
              <a:t>Input the Facebook, Google, Twitter icons into the artboard.</a:t>
            </a:r>
          </a:p>
          <a:p>
            <a:r>
              <a:rPr lang="en-US" altLang="zh-HK" dirty="0"/>
              <a:t>Use the mask tool to mask each circle object.</a:t>
            </a:r>
          </a:p>
        </p:txBody>
      </p:sp>
      <p:sp>
        <p:nvSpPr>
          <p:cNvPr id="5" name="投影片編號版面配置區 4">
            <a:extLst>
              <a:ext uri="{FF2B5EF4-FFF2-40B4-BE49-F238E27FC236}">
                <a16:creationId xmlns:a16="http://schemas.microsoft.com/office/drawing/2014/main" id="{784CE615-6C4F-4963-8FD8-8B22E52EC6C1}"/>
              </a:ext>
            </a:extLst>
          </p:cNvPr>
          <p:cNvSpPr>
            <a:spLocks noGrp="1"/>
          </p:cNvSpPr>
          <p:nvPr>
            <p:ph type="sldNum" sz="quarter" idx="18"/>
          </p:nvPr>
        </p:nvSpPr>
        <p:spPr/>
        <p:txBody>
          <a:bodyPr/>
          <a:lstStyle/>
          <a:p>
            <a:fld id="{48F63A3B-78C7-47BE-AE5E-E10140E04643}" type="slidenum">
              <a:rPr lang="en-US" smtClean="0"/>
              <a:pPr/>
              <a:t>47</a:t>
            </a:fld>
            <a:endParaRPr lang="en-US" dirty="0"/>
          </a:p>
        </p:txBody>
      </p:sp>
      <p:pic>
        <p:nvPicPr>
          <p:cNvPr id="7" name="圖片 6" descr="一張含有 文字, 撞球 的圖片&#10;&#10;自動產生的描述">
            <a:extLst>
              <a:ext uri="{FF2B5EF4-FFF2-40B4-BE49-F238E27FC236}">
                <a16:creationId xmlns:a16="http://schemas.microsoft.com/office/drawing/2014/main" id="{01906BEE-0B35-4411-9E1C-7E0959086C98}"/>
              </a:ext>
            </a:extLst>
          </p:cNvPr>
          <p:cNvPicPr>
            <a:picLocks noChangeAspect="1"/>
          </p:cNvPicPr>
          <p:nvPr/>
        </p:nvPicPr>
        <p:blipFill rotWithShape="1">
          <a:blip r:embed="rId2"/>
          <a:srcRect l="7239" r="2158"/>
          <a:stretch/>
        </p:blipFill>
        <p:spPr>
          <a:xfrm>
            <a:off x="4759890" y="1886594"/>
            <a:ext cx="4029248" cy="2325283"/>
          </a:xfrm>
          <a:prstGeom prst="rect">
            <a:avLst/>
          </a:prstGeom>
        </p:spPr>
      </p:pic>
    </p:spTree>
    <p:extLst>
      <p:ext uri="{BB962C8B-B14F-4D97-AF65-F5344CB8AC3E}">
        <p14:creationId xmlns:p14="http://schemas.microsoft.com/office/powerpoint/2010/main" val="3641118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765551F8-7F4A-446C-84C2-F17049594033}"/>
              </a:ext>
            </a:extLst>
          </p:cNvPr>
          <p:cNvPicPr>
            <a:picLocks noChangeAspect="1"/>
          </p:cNvPicPr>
          <p:nvPr/>
        </p:nvPicPr>
        <p:blipFill rotWithShape="1">
          <a:blip r:embed="rId2"/>
          <a:srcRect b="4036"/>
          <a:stretch/>
        </p:blipFill>
        <p:spPr>
          <a:xfrm>
            <a:off x="5418214" y="105181"/>
            <a:ext cx="2509530" cy="4935926"/>
          </a:xfrm>
          <a:prstGeom prst="rect">
            <a:avLst/>
          </a:prstGeom>
        </p:spPr>
      </p:pic>
      <p:sp>
        <p:nvSpPr>
          <p:cNvPr id="3" name="標題 2">
            <a:extLst>
              <a:ext uri="{FF2B5EF4-FFF2-40B4-BE49-F238E27FC236}">
                <a16:creationId xmlns:a16="http://schemas.microsoft.com/office/drawing/2014/main" id="{E0CD6784-0FA5-4E25-A718-38F1FF4D983D}"/>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6439CCC5-BFA0-462F-B421-431FFEF848DF}"/>
              </a:ext>
            </a:extLst>
          </p:cNvPr>
          <p:cNvSpPr>
            <a:spLocks noGrp="1"/>
          </p:cNvSpPr>
          <p:nvPr>
            <p:ph type="body" sz="quarter" idx="15"/>
          </p:nvPr>
        </p:nvSpPr>
        <p:spPr>
          <a:xfrm>
            <a:off x="627671" y="1365647"/>
            <a:ext cx="3510065" cy="3043329"/>
          </a:xfrm>
        </p:spPr>
        <p:txBody>
          <a:bodyPr/>
          <a:lstStyle/>
          <a:p>
            <a:r>
              <a:rPr lang="en-US" altLang="zh-HK" dirty="0"/>
              <a:t>At last, Select the selection page return</a:t>
            </a:r>
          </a:p>
          <a:p>
            <a:pPr marL="0" indent="0">
              <a:buNone/>
            </a:pPr>
            <a:r>
              <a:rPr lang="en-US" altLang="zh-HK" dirty="0"/>
              <a:t>button, copy and paste on the login page, and change the button color to grey color and opacity.</a:t>
            </a:r>
            <a:endParaRPr lang="zh-HK" altLang="en-US" dirty="0"/>
          </a:p>
        </p:txBody>
      </p:sp>
      <p:sp>
        <p:nvSpPr>
          <p:cNvPr id="5" name="投影片編號版面配置區 4">
            <a:extLst>
              <a:ext uri="{FF2B5EF4-FFF2-40B4-BE49-F238E27FC236}">
                <a16:creationId xmlns:a16="http://schemas.microsoft.com/office/drawing/2014/main" id="{9334B7F1-4870-4865-8766-917EB277108E}"/>
              </a:ext>
            </a:extLst>
          </p:cNvPr>
          <p:cNvSpPr>
            <a:spLocks noGrp="1"/>
          </p:cNvSpPr>
          <p:nvPr>
            <p:ph type="sldNum" sz="quarter" idx="18"/>
          </p:nvPr>
        </p:nvSpPr>
        <p:spPr/>
        <p:txBody>
          <a:bodyPr/>
          <a:lstStyle/>
          <a:p>
            <a:fld id="{48F63A3B-78C7-47BE-AE5E-E10140E04643}" type="slidenum">
              <a:rPr lang="en-US" smtClean="0"/>
              <a:pPr/>
              <a:t>48</a:t>
            </a:fld>
            <a:endParaRPr lang="en-US" dirty="0"/>
          </a:p>
        </p:txBody>
      </p:sp>
      <p:sp>
        <p:nvSpPr>
          <p:cNvPr id="9" name="橢圓 8">
            <a:extLst>
              <a:ext uri="{FF2B5EF4-FFF2-40B4-BE49-F238E27FC236}">
                <a16:creationId xmlns:a16="http://schemas.microsoft.com/office/drawing/2014/main" id="{AA694076-CA15-419E-B1F6-E9A1AC199010}"/>
              </a:ext>
            </a:extLst>
          </p:cNvPr>
          <p:cNvSpPr/>
          <p:nvPr/>
        </p:nvSpPr>
        <p:spPr>
          <a:xfrm>
            <a:off x="5541721" y="195726"/>
            <a:ext cx="2275023" cy="7998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3219982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75B9008-D39B-48F4-96D1-F0A7C0E1009E}"/>
              </a:ext>
            </a:extLst>
          </p:cNvPr>
          <p:cNvSpPr>
            <a:spLocks noGrp="1"/>
          </p:cNvSpPr>
          <p:nvPr>
            <p:ph type="title"/>
          </p:nvPr>
        </p:nvSpPr>
        <p:spPr/>
        <p:txBody>
          <a:bodyPr/>
          <a:lstStyle/>
          <a:p>
            <a:r>
              <a:rPr lang="en-US" altLang="zh-HK" dirty="0"/>
              <a:t>10.1 Case Practice (II)</a:t>
            </a:r>
            <a:endParaRPr lang="zh-HK" altLang="en-US" dirty="0"/>
          </a:p>
        </p:txBody>
      </p:sp>
      <p:sp>
        <p:nvSpPr>
          <p:cNvPr id="6" name="文字版面配置區 5">
            <a:extLst>
              <a:ext uri="{FF2B5EF4-FFF2-40B4-BE49-F238E27FC236}">
                <a16:creationId xmlns:a16="http://schemas.microsoft.com/office/drawing/2014/main" id="{9F6E4262-BD27-45DD-B013-592018ACC5BD}"/>
              </a:ext>
            </a:extLst>
          </p:cNvPr>
          <p:cNvSpPr>
            <a:spLocks noGrp="1"/>
          </p:cNvSpPr>
          <p:nvPr>
            <p:ph type="body" sz="quarter" idx="15"/>
          </p:nvPr>
        </p:nvSpPr>
        <p:spPr/>
        <p:txBody>
          <a:bodyPr/>
          <a:lstStyle/>
          <a:p>
            <a:r>
              <a:rPr lang="en-US" altLang="zh-HK" dirty="0"/>
              <a:t>The same as the initial processing method of the login screen, a complex background image is placed at the bottom of the layer of the sign-up page, and a blur effect is given to it.</a:t>
            </a:r>
          </a:p>
          <a:p>
            <a:r>
              <a:rPr lang="en-US" altLang="zh-HK" dirty="0"/>
              <a:t>Blur effect value set to 10 px.</a:t>
            </a:r>
            <a:endParaRPr lang="zh-HK" altLang="en-US" dirty="0"/>
          </a:p>
        </p:txBody>
      </p:sp>
      <p:pic>
        <p:nvPicPr>
          <p:cNvPr id="8" name="圖片 7" descr="一張含有 文字 的圖片&#10;&#10;自動產生的描述">
            <a:extLst>
              <a:ext uri="{FF2B5EF4-FFF2-40B4-BE49-F238E27FC236}">
                <a16:creationId xmlns:a16="http://schemas.microsoft.com/office/drawing/2014/main" id="{8A1B4233-0D17-4F44-9032-FD9C91F148B4}"/>
              </a:ext>
            </a:extLst>
          </p:cNvPr>
          <p:cNvPicPr>
            <a:picLocks noChangeAspect="1"/>
          </p:cNvPicPr>
          <p:nvPr/>
        </p:nvPicPr>
        <p:blipFill>
          <a:blip r:embed="rId3"/>
          <a:stretch>
            <a:fillRect/>
          </a:stretch>
        </p:blipFill>
        <p:spPr>
          <a:xfrm>
            <a:off x="5160147" y="87683"/>
            <a:ext cx="2427493" cy="4932356"/>
          </a:xfrm>
          <a:prstGeom prst="rect">
            <a:avLst/>
          </a:prstGeom>
        </p:spPr>
      </p:pic>
      <p:sp>
        <p:nvSpPr>
          <p:cNvPr id="9" name="投影片編號版面配置區 4">
            <a:extLst>
              <a:ext uri="{FF2B5EF4-FFF2-40B4-BE49-F238E27FC236}">
                <a16:creationId xmlns:a16="http://schemas.microsoft.com/office/drawing/2014/main" id="{24120532-288D-401F-8CDB-CF0B3B7BFD05}"/>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49</a:t>
            </a:fld>
            <a:endParaRPr lang="en-US" dirty="0"/>
          </a:p>
        </p:txBody>
      </p:sp>
    </p:spTree>
    <p:extLst>
      <p:ext uri="{BB962C8B-B14F-4D97-AF65-F5344CB8AC3E}">
        <p14:creationId xmlns:p14="http://schemas.microsoft.com/office/powerpoint/2010/main" val="13792018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版面配置區 6">
            <a:extLst>
              <a:ext uri="{FF2B5EF4-FFF2-40B4-BE49-F238E27FC236}">
                <a16:creationId xmlns:a16="http://schemas.microsoft.com/office/drawing/2014/main" id="{397F4A9A-EE1A-433B-A7D8-AFAF95F04CCE}"/>
              </a:ext>
            </a:extLst>
          </p:cNvPr>
          <p:cNvPicPr>
            <a:picLocks noGrp="1" noChangeAspect="1"/>
          </p:cNvPicPr>
          <p:nvPr>
            <p:ph type="pic" sz="quarter" idx="14"/>
          </p:nvPr>
        </p:nvPicPr>
        <p:blipFill>
          <a:blip r:embed="rId2"/>
          <a:srcRect t="7134" b="7134"/>
          <a:stretch>
            <a:fillRect/>
          </a:stretch>
        </p:blipFill>
        <p:spPr>
          <a:xfrm>
            <a:off x="4054998" y="1440660"/>
            <a:ext cx="4756529" cy="3287308"/>
          </a:xfrm>
        </p:spPr>
      </p:pic>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dirty="0"/>
              <a:t>10.1 Case Practice (II)</a:t>
            </a:r>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r>
              <a:rPr lang="en-US" dirty="0"/>
              <a:t>Step1. Now that we have the basic wireframe, it's time to move on to the UI design.</a:t>
            </a:r>
          </a:p>
          <a:p>
            <a:r>
              <a:rPr lang="en-US" dirty="0"/>
              <a:t>students proceed to the UI process according to the materials given by the teacher and follow the steps.</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987904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75B9008-D39B-48F4-96D1-F0A7C0E1009E}"/>
              </a:ext>
            </a:extLst>
          </p:cNvPr>
          <p:cNvSpPr>
            <a:spLocks noGrp="1"/>
          </p:cNvSpPr>
          <p:nvPr>
            <p:ph type="title"/>
          </p:nvPr>
        </p:nvSpPr>
        <p:spPr/>
        <p:txBody>
          <a:bodyPr/>
          <a:lstStyle/>
          <a:p>
            <a:r>
              <a:rPr lang="en-US" altLang="zh-HK" dirty="0"/>
              <a:t>10.1 Case Practice (II)</a:t>
            </a:r>
            <a:endParaRPr lang="zh-HK" altLang="en-US" dirty="0"/>
          </a:p>
        </p:txBody>
      </p:sp>
      <p:sp>
        <p:nvSpPr>
          <p:cNvPr id="6" name="文字版面配置區 5">
            <a:extLst>
              <a:ext uri="{FF2B5EF4-FFF2-40B4-BE49-F238E27FC236}">
                <a16:creationId xmlns:a16="http://schemas.microsoft.com/office/drawing/2014/main" id="{9F6E4262-BD27-45DD-B013-592018ACC5BD}"/>
              </a:ext>
            </a:extLst>
          </p:cNvPr>
          <p:cNvSpPr>
            <a:spLocks noGrp="1"/>
          </p:cNvSpPr>
          <p:nvPr>
            <p:ph type="body" sz="quarter" idx="15"/>
          </p:nvPr>
        </p:nvSpPr>
        <p:spPr/>
        <p:txBody>
          <a:bodyPr/>
          <a:lstStyle/>
          <a:p>
            <a:r>
              <a:rPr lang="en-US" altLang="zh-HK" dirty="0"/>
              <a:t>Change the text to white color and give it a shadow effect.</a:t>
            </a:r>
            <a:endParaRPr lang="zh-HK" altLang="en-US" dirty="0"/>
          </a:p>
        </p:txBody>
      </p:sp>
      <p:sp>
        <p:nvSpPr>
          <p:cNvPr id="5" name="投影片編號版面配置區 4">
            <a:extLst>
              <a:ext uri="{FF2B5EF4-FFF2-40B4-BE49-F238E27FC236}">
                <a16:creationId xmlns:a16="http://schemas.microsoft.com/office/drawing/2014/main" id="{104CB3D6-AB0F-4BB2-BAA9-13D764F672DA}"/>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50</a:t>
            </a:fld>
            <a:endParaRPr lang="en-US" dirty="0"/>
          </a:p>
        </p:txBody>
      </p:sp>
      <p:pic>
        <p:nvPicPr>
          <p:cNvPr id="3" name="圖片 2" descr="一張含有 文字 的圖片&#10;&#10;自動產生的描述">
            <a:extLst>
              <a:ext uri="{FF2B5EF4-FFF2-40B4-BE49-F238E27FC236}">
                <a16:creationId xmlns:a16="http://schemas.microsoft.com/office/drawing/2014/main" id="{4C7D1327-7FBF-4F3B-BD0A-23E651E89998}"/>
              </a:ext>
            </a:extLst>
          </p:cNvPr>
          <p:cNvPicPr>
            <a:picLocks noChangeAspect="1"/>
          </p:cNvPicPr>
          <p:nvPr/>
        </p:nvPicPr>
        <p:blipFill>
          <a:blip r:embed="rId2"/>
          <a:stretch>
            <a:fillRect/>
          </a:stretch>
        </p:blipFill>
        <p:spPr>
          <a:xfrm>
            <a:off x="5337469" y="102393"/>
            <a:ext cx="2463984" cy="4878883"/>
          </a:xfrm>
          <a:prstGeom prst="rect">
            <a:avLst/>
          </a:prstGeom>
        </p:spPr>
      </p:pic>
    </p:spTree>
    <p:extLst>
      <p:ext uri="{BB962C8B-B14F-4D97-AF65-F5344CB8AC3E}">
        <p14:creationId xmlns:p14="http://schemas.microsoft.com/office/powerpoint/2010/main" val="27241090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75B9008-D39B-48F4-96D1-F0A7C0E1009E}"/>
              </a:ext>
            </a:extLst>
          </p:cNvPr>
          <p:cNvSpPr>
            <a:spLocks noGrp="1"/>
          </p:cNvSpPr>
          <p:nvPr>
            <p:ph type="title"/>
          </p:nvPr>
        </p:nvSpPr>
        <p:spPr/>
        <p:txBody>
          <a:bodyPr/>
          <a:lstStyle/>
          <a:p>
            <a:r>
              <a:rPr lang="en-US" altLang="zh-HK" dirty="0"/>
              <a:t>10.1 Case Practice (II)</a:t>
            </a:r>
            <a:endParaRPr lang="zh-HK" altLang="en-US" dirty="0"/>
          </a:p>
        </p:txBody>
      </p:sp>
      <p:sp>
        <p:nvSpPr>
          <p:cNvPr id="6" name="文字版面配置區 5">
            <a:extLst>
              <a:ext uri="{FF2B5EF4-FFF2-40B4-BE49-F238E27FC236}">
                <a16:creationId xmlns:a16="http://schemas.microsoft.com/office/drawing/2014/main" id="{9F6E4262-BD27-45DD-B013-592018ACC5BD}"/>
              </a:ext>
            </a:extLst>
          </p:cNvPr>
          <p:cNvSpPr>
            <a:spLocks noGrp="1"/>
          </p:cNvSpPr>
          <p:nvPr>
            <p:ph type="body" sz="quarter" idx="15"/>
          </p:nvPr>
        </p:nvSpPr>
        <p:spPr>
          <a:xfrm>
            <a:off x="627671" y="1365647"/>
            <a:ext cx="4280730" cy="3444892"/>
          </a:xfrm>
        </p:spPr>
        <p:txBody>
          <a:bodyPr>
            <a:normAutofit/>
          </a:bodyPr>
          <a:lstStyle/>
          <a:p>
            <a:r>
              <a:rPr lang="en-US" altLang="zh-HK" dirty="0"/>
              <a:t>Modify all rectangles to single corners 10,10,10,10, and modify the REGISTER button to orange color given its shadow effect and single corners 20,20,20,20.</a:t>
            </a:r>
          </a:p>
          <a:p>
            <a:r>
              <a:rPr lang="en-US" altLang="zh-HK" dirty="0"/>
              <a:t>Select the selection page return button</a:t>
            </a:r>
          </a:p>
          <a:p>
            <a:r>
              <a:rPr lang="en-US" altLang="zh-HK" dirty="0"/>
              <a:t>Copy and paste on the Signup page, and change the button color to grey color and opacity.</a:t>
            </a:r>
          </a:p>
          <a:p>
            <a:endParaRPr lang="zh-HK" altLang="en-US" dirty="0"/>
          </a:p>
        </p:txBody>
      </p:sp>
      <p:sp>
        <p:nvSpPr>
          <p:cNvPr id="5" name="投影片編號版面配置區 4">
            <a:extLst>
              <a:ext uri="{FF2B5EF4-FFF2-40B4-BE49-F238E27FC236}">
                <a16:creationId xmlns:a16="http://schemas.microsoft.com/office/drawing/2014/main" id="{729DB9B5-DFBE-4191-8AC2-6D8F7AEEC638}"/>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51</a:t>
            </a:fld>
            <a:endParaRPr lang="en-US" dirty="0"/>
          </a:p>
        </p:txBody>
      </p:sp>
      <p:pic>
        <p:nvPicPr>
          <p:cNvPr id="3" name="圖片 2" descr="一張含有 文字 的圖片&#10;&#10;自動產生的描述">
            <a:extLst>
              <a:ext uri="{FF2B5EF4-FFF2-40B4-BE49-F238E27FC236}">
                <a16:creationId xmlns:a16="http://schemas.microsoft.com/office/drawing/2014/main" id="{3D15821E-0A89-40E9-999A-8DE1F587FDAE}"/>
              </a:ext>
            </a:extLst>
          </p:cNvPr>
          <p:cNvPicPr>
            <a:picLocks noChangeAspect="1"/>
          </p:cNvPicPr>
          <p:nvPr/>
        </p:nvPicPr>
        <p:blipFill>
          <a:blip r:embed="rId2"/>
          <a:stretch>
            <a:fillRect/>
          </a:stretch>
        </p:blipFill>
        <p:spPr>
          <a:xfrm>
            <a:off x="5283985" y="208816"/>
            <a:ext cx="2347929" cy="4669133"/>
          </a:xfrm>
          <a:prstGeom prst="rect">
            <a:avLst/>
          </a:prstGeom>
        </p:spPr>
      </p:pic>
    </p:spTree>
    <p:extLst>
      <p:ext uri="{BB962C8B-B14F-4D97-AF65-F5344CB8AC3E}">
        <p14:creationId xmlns:p14="http://schemas.microsoft.com/office/powerpoint/2010/main" val="3232345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75B9008-D39B-48F4-96D1-F0A7C0E1009E}"/>
              </a:ext>
            </a:extLst>
          </p:cNvPr>
          <p:cNvSpPr>
            <a:spLocks noGrp="1"/>
          </p:cNvSpPr>
          <p:nvPr>
            <p:ph type="title"/>
          </p:nvPr>
        </p:nvSpPr>
        <p:spPr/>
        <p:txBody>
          <a:bodyPr/>
          <a:lstStyle/>
          <a:p>
            <a:r>
              <a:rPr lang="en-US" altLang="zh-HK" dirty="0"/>
              <a:t>10.1 Case Practice (II)</a:t>
            </a:r>
            <a:endParaRPr lang="zh-HK" altLang="en-US" dirty="0"/>
          </a:p>
        </p:txBody>
      </p:sp>
      <p:sp>
        <p:nvSpPr>
          <p:cNvPr id="6" name="文字版面配置區 5">
            <a:extLst>
              <a:ext uri="{FF2B5EF4-FFF2-40B4-BE49-F238E27FC236}">
                <a16:creationId xmlns:a16="http://schemas.microsoft.com/office/drawing/2014/main" id="{9F6E4262-BD27-45DD-B013-592018ACC5BD}"/>
              </a:ext>
            </a:extLst>
          </p:cNvPr>
          <p:cNvSpPr>
            <a:spLocks noGrp="1"/>
          </p:cNvSpPr>
          <p:nvPr>
            <p:ph type="body" sz="quarter" idx="15"/>
          </p:nvPr>
        </p:nvSpPr>
        <p:spPr>
          <a:xfrm>
            <a:off x="627671" y="1365647"/>
            <a:ext cx="4029958" cy="3493823"/>
          </a:xfrm>
        </p:spPr>
        <p:txBody>
          <a:bodyPr/>
          <a:lstStyle/>
          <a:p>
            <a:r>
              <a:rPr lang="en-US" altLang="zh-HK" dirty="0"/>
              <a:t>Finally we go to handle the UI design of the profile page.</a:t>
            </a:r>
          </a:p>
          <a:p>
            <a:r>
              <a:rPr lang="en-US" altLang="zh-HK" dirty="0"/>
              <a:t>Copy the profile page from the wireframe page and paste it to the recipe app page.</a:t>
            </a:r>
            <a:endParaRPr lang="zh-HK" altLang="en-US" dirty="0"/>
          </a:p>
        </p:txBody>
      </p:sp>
      <p:sp>
        <p:nvSpPr>
          <p:cNvPr id="5" name="投影片編號版面配置區 4">
            <a:extLst>
              <a:ext uri="{FF2B5EF4-FFF2-40B4-BE49-F238E27FC236}">
                <a16:creationId xmlns:a16="http://schemas.microsoft.com/office/drawing/2014/main" id="{644CE578-5F19-4823-8AB0-29EC444EA50D}"/>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52</a:t>
            </a:fld>
            <a:endParaRPr lang="en-US" dirty="0"/>
          </a:p>
        </p:txBody>
      </p:sp>
      <p:pic>
        <p:nvPicPr>
          <p:cNvPr id="3" name="圖片 2">
            <a:extLst>
              <a:ext uri="{FF2B5EF4-FFF2-40B4-BE49-F238E27FC236}">
                <a16:creationId xmlns:a16="http://schemas.microsoft.com/office/drawing/2014/main" id="{13F74302-9CD1-4DD4-9F1D-80BEC44347EC}"/>
              </a:ext>
            </a:extLst>
          </p:cNvPr>
          <p:cNvPicPr>
            <a:picLocks noChangeAspect="1"/>
          </p:cNvPicPr>
          <p:nvPr/>
        </p:nvPicPr>
        <p:blipFill>
          <a:blip r:embed="rId2"/>
          <a:stretch>
            <a:fillRect/>
          </a:stretch>
        </p:blipFill>
        <p:spPr>
          <a:xfrm>
            <a:off x="5237643" y="189608"/>
            <a:ext cx="2440613" cy="4874761"/>
          </a:xfrm>
          <a:prstGeom prst="rect">
            <a:avLst/>
          </a:prstGeom>
        </p:spPr>
      </p:pic>
    </p:spTree>
    <p:extLst>
      <p:ext uri="{BB962C8B-B14F-4D97-AF65-F5344CB8AC3E}">
        <p14:creationId xmlns:p14="http://schemas.microsoft.com/office/powerpoint/2010/main" val="33161927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75B9008-D39B-48F4-96D1-F0A7C0E1009E}"/>
              </a:ext>
            </a:extLst>
          </p:cNvPr>
          <p:cNvSpPr>
            <a:spLocks noGrp="1"/>
          </p:cNvSpPr>
          <p:nvPr>
            <p:ph type="title"/>
          </p:nvPr>
        </p:nvSpPr>
        <p:spPr/>
        <p:txBody>
          <a:bodyPr/>
          <a:lstStyle/>
          <a:p>
            <a:r>
              <a:rPr lang="en-US" altLang="zh-HK" dirty="0"/>
              <a:t>10.1 Case Practice (II)</a:t>
            </a:r>
            <a:endParaRPr lang="zh-HK" altLang="en-US" dirty="0"/>
          </a:p>
        </p:txBody>
      </p:sp>
      <p:sp>
        <p:nvSpPr>
          <p:cNvPr id="6" name="文字版面配置區 5">
            <a:extLst>
              <a:ext uri="{FF2B5EF4-FFF2-40B4-BE49-F238E27FC236}">
                <a16:creationId xmlns:a16="http://schemas.microsoft.com/office/drawing/2014/main" id="{9F6E4262-BD27-45DD-B013-592018ACC5BD}"/>
              </a:ext>
            </a:extLst>
          </p:cNvPr>
          <p:cNvSpPr>
            <a:spLocks noGrp="1"/>
          </p:cNvSpPr>
          <p:nvPr>
            <p:ph type="body" sz="quarter" idx="15"/>
          </p:nvPr>
        </p:nvSpPr>
        <p:spPr/>
        <p:txBody>
          <a:bodyPr/>
          <a:lstStyle/>
          <a:p>
            <a:r>
              <a:rPr lang="en-US" altLang="zh-HK" dirty="0"/>
              <a:t>Create a circle object, scale the circle more biggest, and drag it to the top, only show the circle half part, and put the circle in the layer bottom.</a:t>
            </a:r>
          </a:p>
          <a:p>
            <a:r>
              <a:rPr lang="en-US" altLang="zh-HK" dirty="0"/>
              <a:t>Change the profile circle stroke color change to grey color.</a:t>
            </a:r>
            <a:endParaRPr lang="zh-HK" altLang="en-US" dirty="0"/>
          </a:p>
        </p:txBody>
      </p:sp>
      <p:sp>
        <p:nvSpPr>
          <p:cNvPr id="5" name="投影片編號版面配置區 4">
            <a:extLst>
              <a:ext uri="{FF2B5EF4-FFF2-40B4-BE49-F238E27FC236}">
                <a16:creationId xmlns:a16="http://schemas.microsoft.com/office/drawing/2014/main" id="{91A82DF5-88BD-4CE6-86BB-A82C443D39B8}"/>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53</a:t>
            </a:fld>
            <a:endParaRPr lang="en-US" dirty="0"/>
          </a:p>
        </p:txBody>
      </p:sp>
      <p:pic>
        <p:nvPicPr>
          <p:cNvPr id="3" name="圖片 2">
            <a:extLst>
              <a:ext uri="{FF2B5EF4-FFF2-40B4-BE49-F238E27FC236}">
                <a16:creationId xmlns:a16="http://schemas.microsoft.com/office/drawing/2014/main" id="{8053B250-CF7F-44C3-9C52-D18FAF2E6CC7}"/>
              </a:ext>
            </a:extLst>
          </p:cNvPr>
          <p:cNvPicPr>
            <a:picLocks noChangeAspect="1"/>
          </p:cNvPicPr>
          <p:nvPr/>
        </p:nvPicPr>
        <p:blipFill>
          <a:blip r:embed="rId2"/>
          <a:stretch>
            <a:fillRect/>
          </a:stretch>
        </p:blipFill>
        <p:spPr>
          <a:xfrm>
            <a:off x="6722737" y="1773896"/>
            <a:ext cx="2300166" cy="2406568"/>
          </a:xfrm>
          <a:prstGeom prst="rect">
            <a:avLst/>
          </a:prstGeom>
        </p:spPr>
      </p:pic>
      <p:pic>
        <p:nvPicPr>
          <p:cNvPr id="8" name="圖片 7">
            <a:extLst>
              <a:ext uri="{FF2B5EF4-FFF2-40B4-BE49-F238E27FC236}">
                <a16:creationId xmlns:a16="http://schemas.microsoft.com/office/drawing/2014/main" id="{62C43CBF-0901-4C75-AC2E-88652635EA73}"/>
              </a:ext>
            </a:extLst>
          </p:cNvPr>
          <p:cNvPicPr>
            <a:picLocks noChangeAspect="1"/>
          </p:cNvPicPr>
          <p:nvPr/>
        </p:nvPicPr>
        <p:blipFill>
          <a:blip r:embed="rId3"/>
          <a:stretch>
            <a:fillRect/>
          </a:stretch>
        </p:blipFill>
        <p:spPr>
          <a:xfrm>
            <a:off x="4122826" y="1743490"/>
            <a:ext cx="2491271" cy="2436974"/>
          </a:xfrm>
          <a:prstGeom prst="rect">
            <a:avLst/>
          </a:prstGeom>
        </p:spPr>
      </p:pic>
      <p:sp>
        <p:nvSpPr>
          <p:cNvPr id="9" name="箭號: 向右 8">
            <a:extLst>
              <a:ext uri="{FF2B5EF4-FFF2-40B4-BE49-F238E27FC236}">
                <a16:creationId xmlns:a16="http://schemas.microsoft.com/office/drawing/2014/main" id="{0CB85721-CCC1-4314-BBD5-93CB6C3FC783}"/>
              </a:ext>
            </a:extLst>
          </p:cNvPr>
          <p:cNvSpPr/>
          <p:nvPr/>
        </p:nvSpPr>
        <p:spPr>
          <a:xfrm>
            <a:off x="6457950" y="3001051"/>
            <a:ext cx="370042" cy="2503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Tree>
    <p:extLst>
      <p:ext uri="{BB962C8B-B14F-4D97-AF65-F5344CB8AC3E}">
        <p14:creationId xmlns:p14="http://schemas.microsoft.com/office/powerpoint/2010/main" val="11104391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75B9008-D39B-48F4-96D1-F0A7C0E1009E}"/>
              </a:ext>
            </a:extLst>
          </p:cNvPr>
          <p:cNvSpPr>
            <a:spLocks noGrp="1"/>
          </p:cNvSpPr>
          <p:nvPr>
            <p:ph type="title"/>
          </p:nvPr>
        </p:nvSpPr>
        <p:spPr/>
        <p:txBody>
          <a:bodyPr/>
          <a:lstStyle/>
          <a:p>
            <a:r>
              <a:rPr lang="en-US" altLang="zh-HK" dirty="0"/>
              <a:t>10.1 Case Practice (II)</a:t>
            </a:r>
            <a:endParaRPr lang="zh-HK" altLang="en-US" dirty="0"/>
          </a:p>
        </p:txBody>
      </p:sp>
      <p:sp>
        <p:nvSpPr>
          <p:cNvPr id="6" name="文字版面配置區 5">
            <a:extLst>
              <a:ext uri="{FF2B5EF4-FFF2-40B4-BE49-F238E27FC236}">
                <a16:creationId xmlns:a16="http://schemas.microsoft.com/office/drawing/2014/main" id="{9F6E4262-BD27-45DD-B013-592018ACC5BD}"/>
              </a:ext>
            </a:extLst>
          </p:cNvPr>
          <p:cNvSpPr>
            <a:spLocks noGrp="1"/>
          </p:cNvSpPr>
          <p:nvPr>
            <p:ph type="body" sz="quarter" idx="15"/>
          </p:nvPr>
        </p:nvSpPr>
        <p:spPr/>
        <p:txBody>
          <a:bodyPr/>
          <a:lstStyle/>
          <a:p>
            <a:r>
              <a:rPr lang="en-US" altLang="zh-HK" dirty="0"/>
              <a:t>Use the mask tool to mask the profile photo inside the circle.</a:t>
            </a:r>
            <a:endParaRPr lang="zh-HK" altLang="en-US" dirty="0"/>
          </a:p>
        </p:txBody>
      </p:sp>
      <p:sp>
        <p:nvSpPr>
          <p:cNvPr id="5" name="投影片編號版面配置區 4">
            <a:extLst>
              <a:ext uri="{FF2B5EF4-FFF2-40B4-BE49-F238E27FC236}">
                <a16:creationId xmlns:a16="http://schemas.microsoft.com/office/drawing/2014/main" id="{91A82DF5-88BD-4CE6-86BB-A82C443D39B8}"/>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54</a:t>
            </a:fld>
            <a:endParaRPr lang="en-US" dirty="0"/>
          </a:p>
        </p:txBody>
      </p:sp>
      <p:pic>
        <p:nvPicPr>
          <p:cNvPr id="3" name="圖片 2">
            <a:extLst>
              <a:ext uri="{FF2B5EF4-FFF2-40B4-BE49-F238E27FC236}">
                <a16:creationId xmlns:a16="http://schemas.microsoft.com/office/drawing/2014/main" id="{C18A261B-946A-4866-A0B2-CB7B666E1469}"/>
              </a:ext>
            </a:extLst>
          </p:cNvPr>
          <p:cNvPicPr>
            <a:picLocks noChangeAspect="1"/>
          </p:cNvPicPr>
          <p:nvPr/>
        </p:nvPicPr>
        <p:blipFill>
          <a:blip r:embed="rId2"/>
          <a:stretch>
            <a:fillRect/>
          </a:stretch>
        </p:blipFill>
        <p:spPr>
          <a:xfrm>
            <a:off x="4374764" y="452421"/>
            <a:ext cx="4014806" cy="4117197"/>
          </a:xfrm>
          <a:prstGeom prst="rect">
            <a:avLst/>
          </a:prstGeom>
        </p:spPr>
      </p:pic>
    </p:spTree>
    <p:extLst>
      <p:ext uri="{BB962C8B-B14F-4D97-AF65-F5344CB8AC3E}">
        <p14:creationId xmlns:p14="http://schemas.microsoft.com/office/powerpoint/2010/main" val="16443783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75B9008-D39B-48F4-96D1-F0A7C0E1009E}"/>
              </a:ext>
            </a:extLst>
          </p:cNvPr>
          <p:cNvSpPr>
            <a:spLocks noGrp="1"/>
          </p:cNvSpPr>
          <p:nvPr>
            <p:ph type="title"/>
          </p:nvPr>
        </p:nvSpPr>
        <p:spPr/>
        <p:txBody>
          <a:bodyPr/>
          <a:lstStyle/>
          <a:p>
            <a:r>
              <a:rPr lang="en-US" altLang="zh-HK" dirty="0"/>
              <a:t>10.1 Case Practice (II)</a:t>
            </a:r>
            <a:endParaRPr lang="zh-HK" altLang="en-US" dirty="0"/>
          </a:p>
        </p:txBody>
      </p:sp>
      <p:sp>
        <p:nvSpPr>
          <p:cNvPr id="6" name="文字版面配置區 5">
            <a:extLst>
              <a:ext uri="{FF2B5EF4-FFF2-40B4-BE49-F238E27FC236}">
                <a16:creationId xmlns:a16="http://schemas.microsoft.com/office/drawing/2014/main" id="{9F6E4262-BD27-45DD-B013-592018ACC5BD}"/>
              </a:ext>
            </a:extLst>
          </p:cNvPr>
          <p:cNvSpPr>
            <a:spLocks noGrp="1"/>
          </p:cNvSpPr>
          <p:nvPr>
            <p:ph type="body" sz="quarter" idx="15"/>
          </p:nvPr>
        </p:nvSpPr>
        <p:spPr/>
        <p:txBody>
          <a:bodyPr/>
          <a:lstStyle/>
          <a:p>
            <a:r>
              <a:rPr lang="en-US" altLang="zh-HK" dirty="0"/>
              <a:t>Change the text color to grey color.</a:t>
            </a:r>
          </a:p>
          <a:p>
            <a:r>
              <a:rPr lang="en-US" altLang="zh-HK" dirty="0"/>
              <a:t>Copy the icon material paste it on the text left side.</a:t>
            </a:r>
          </a:p>
          <a:p>
            <a:r>
              <a:rPr lang="en-US" altLang="zh-HK" dirty="0"/>
              <a:t>Modify the edit file button color to orange. Single corners 10,10,10,10.</a:t>
            </a:r>
          </a:p>
          <a:p>
            <a:r>
              <a:rPr lang="en-US" altLang="zh-HK" dirty="0"/>
              <a:t>Change the edit file text color to white color.</a:t>
            </a:r>
          </a:p>
        </p:txBody>
      </p:sp>
      <p:sp>
        <p:nvSpPr>
          <p:cNvPr id="5" name="投影片編號版面配置區 4">
            <a:extLst>
              <a:ext uri="{FF2B5EF4-FFF2-40B4-BE49-F238E27FC236}">
                <a16:creationId xmlns:a16="http://schemas.microsoft.com/office/drawing/2014/main" id="{91A82DF5-88BD-4CE6-86BB-A82C443D39B8}"/>
              </a:ext>
            </a:extLst>
          </p:cNvPr>
          <p:cNvSpPr>
            <a:spLocks noGrp="1"/>
          </p:cNvSpPr>
          <p:nvPr>
            <p:ph type="sldNum" sz="quarter" idx="18"/>
          </p:nvPr>
        </p:nvSpPr>
        <p:spPr>
          <a:xfrm>
            <a:off x="6457950" y="4767263"/>
            <a:ext cx="2057400" cy="273844"/>
          </a:xfrm>
        </p:spPr>
        <p:txBody>
          <a:bodyPr/>
          <a:lstStyle/>
          <a:p>
            <a:fld id="{48F63A3B-78C7-47BE-AE5E-E10140E04643}" type="slidenum">
              <a:rPr lang="en-US" smtClean="0"/>
              <a:pPr/>
              <a:t>55</a:t>
            </a:fld>
            <a:endParaRPr lang="en-US" dirty="0"/>
          </a:p>
        </p:txBody>
      </p:sp>
      <p:pic>
        <p:nvPicPr>
          <p:cNvPr id="3" name="圖片 2">
            <a:extLst>
              <a:ext uri="{FF2B5EF4-FFF2-40B4-BE49-F238E27FC236}">
                <a16:creationId xmlns:a16="http://schemas.microsoft.com/office/drawing/2014/main" id="{6857F0BA-A3D6-489F-8864-4A878351BEE3}"/>
              </a:ext>
            </a:extLst>
          </p:cNvPr>
          <p:cNvPicPr>
            <a:picLocks noChangeAspect="1"/>
          </p:cNvPicPr>
          <p:nvPr/>
        </p:nvPicPr>
        <p:blipFill>
          <a:blip r:embed="rId3"/>
          <a:stretch>
            <a:fillRect/>
          </a:stretch>
        </p:blipFill>
        <p:spPr>
          <a:xfrm>
            <a:off x="6716410" y="226873"/>
            <a:ext cx="2173938" cy="4540390"/>
          </a:xfrm>
          <a:prstGeom prst="rect">
            <a:avLst/>
          </a:prstGeom>
        </p:spPr>
      </p:pic>
      <p:pic>
        <p:nvPicPr>
          <p:cNvPr id="8" name="圖片 7">
            <a:extLst>
              <a:ext uri="{FF2B5EF4-FFF2-40B4-BE49-F238E27FC236}">
                <a16:creationId xmlns:a16="http://schemas.microsoft.com/office/drawing/2014/main" id="{15201B7F-CA9E-47F1-B51D-C01D63F0DAE2}"/>
              </a:ext>
            </a:extLst>
          </p:cNvPr>
          <p:cNvPicPr>
            <a:picLocks noChangeAspect="1"/>
          </p:cNvPicPr>
          <p:nvPr/>
        </p:nvPicPr>
        <p:blipFill>
          <a:blip r:embed="rId4"/>
          <a:stretch>
            <a:fillRect/>
          </a:stretch>
        </p:blipFill>
        <p:spPr>
          <a:xfrm>
            <a:off x="4342022" y="226873"/>
            <a:ext cx="2195285" cy="4474201"/>
          </a:xfrm>
          <a:prstGeom prst="rect">
            <a:avLst/>
          </a:prstGeom>
        </p:spPr>
      </p:pic>
      <p:sp>
        <p:nvSpPr>
          <p:cNvPr id="9" name="箭號: 向右 8">
            <a:extLst>
              <a:ext uri="{FF2B5EF4-FFF2-40B4-BE49-F238E27FC236}">
                <a16:creationId xmlns:a16="http://schemas.microsoft.com/office/drawing/2014/main" id="{6A23D55E-B260-4E96-B829-5170E66759E9}"/>
              </a:ext>
            </a:extLst>
          </p:cNvPr>
          <p:cNvSpPr/>
          <p:nvPr/>
        </p:nvSpPr>
        <p:spPr>
          <a:xfrm>
            <a:off x="6457950" y="2702717"/>
            <a:ext cx="370042" cy="2503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Tree>
    <p:extLst>
      <p:ext uri="{BB962C8B-B14F-4D97-AF65-F5344CB8AC3E}">
        <p14:creationId xmlns:p14="http://schemas.microsoft.com/office/powerpoint/2010/main" val="14761399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28936E4-460F-4361-A1ED-1AF77A8A972F}"/>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CBAC6558-194D-46E3-84D5-FD35730D9BAF}"/>
              </a:ext>
            </a:extLst>
          </p:cNvPr>
          <p:cNvSpPr>
            <a:spLocks noGrp="1"/>
          </p:cNvSpPr>
          <p:nvPr>
            <p:ph type="body" sz="quarter" idx="15"/>
          </p:nvPr>
        </p:nvSpPr>
        <p:spPr>
          <a:xfrm>
            <a:off x="627671" y="1365647"/>
            <a:ext cx="3916805" cy="3043329"/>
          </a:xfrm>
        </p:spPr>
        <p:txBody>
          <a:bodyPr/>
          <a:lstStyle/>
          <a:p>
            <a:r>
              <a:rPr lang="en-US" altLang="zh-HK" dirty="0"/>
              <a:t>Select the selection page return button</a:t>
            </a:r>
          </a:p>
          <a:p>
            <a:r>
              <a:rPr lang="en-US" altLang="zh-HK" dirty="0"/>
              <a:t>Copy and paste on the profile page, and change the button color to grey color and opacity.</a:t>
            </a:r>
          </a:p>
          <a:p>
            <a:endParaRPr lang="zh-HK" altLang="en-US" dirty="0"/>
          </a:p>
        </p:txBody>
      </p:sp>
      <p:sp>
        <p:nvSpPr>
          <p:cNvPr id="5" name="投影片編號版面配置區 4">
            <a:extLst>
              <a:ext uri="{FF2B5EF4-FFF2-40B4-BE49-F238E27FC236}">
                <a16:creationId xmlns:a16="http://schemas.microsoft.com/office/drawing/2014/main" id="{9D5462E6-5328-45D7-B202-890171C9A4B1}"/>
              </a:ext>
            </a:extLst>
          </p:cNvPr>
          <p:cNvSpPr>
            <a:spLocks noGrp="1"/>
          </p:cNvSpPr>
          <p:nvPr>
            <p:ph type="sldNum" sz="quarter" idx="18"/>
          </p:nvPr>
        </p:nvSpPr>
        <p:spPr/>
        <p:txBody>
          <a:bodyPr/>
          <a:lstStyle/>
          <a:p>
            <a:fld id="{48F63A3B-78C7-47BE-AE5E-E10140E04643}" type="slidenum">
              <a:rPr lang="en-US" smtClean="0"/>
              <a:pPr/>
              <a:t>56</a:t>
            </a:fld>
            <a:endParaRPr lang="en-US" dirty="0"/>
          </a:p>
        </p:txBody>
      </p:sp>
      <p:pic>
        <p:nvPicPr>
          <p:cNvPr id="6" name="圖片 5">
            <a:extLst>
              <a:ext uri="{FF2B5EF4-FFF2-40B4-BE49-F238E27FC236}">
                <a16:creationId xmlns:a16="http://schemas.microsoft.com/office/drawing/2014/main" id="{A0CBEE1A-662D-4EB6-91B7-23003484F5D1}"/>
              </a:ext>
            </a:extLst>
          </p:cNvPr>
          <p:cNvPicPr>
            <a:picLocks noChangeAspect="1"/>
          </p:cNvPicPr>
          <p:nvPr/>
        </p:nvPicPr>
        <p:blipFill>
          <a:blip r:embed="rId2"/>
          <a:stretch>
            <a:fillRect/>
          </a:stretch>
        </p:blipFill>
        <p:spPr>
          <a:xfrm>
            <a:off x="5252197" y="185034"/>
            <a:ext cx="2234453" cy="4773431"/>
          </a:xfrm>
          <a:prstGeom prst="rect">
            <a:avLst/>
          </a:prstGeom>
        </p:spPr>
      </p:pic>
    </p:spTree>
    <p:extLst>
      <p:ext uri="{BB962C8B-B14F-4D97-AF65-F5344CB8AC3E}">
        <p14:creationId xmlns:p14="http://schemas.microsoft.com/office/powerpoint/2010/main" val="35810233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19FC9A9-3BF6-4B4B-8215-E689CE0D36AE}"/>
              </a:ext>
            </a:extLst>
          </p:cNvPr>
          <p:cNvSpPr>
            <a:spLocks noGrp="1"/>
          </p:cNvSpPr>
          <p:nvPr>
            <p:ph type="title"/>
          </p:nvPr>
        </p:nvSpPr>
        <p:spPr/>
        <p:txBody>
          <a:bodyPr>
            <a:normAutofit/>
          </a:bodyPr>
          <a:lstStyle/>
          <a:p>
            <a:r>
              <a:rPr lang="en-US" altLang="zh-HK" dirty="0"/>
              <a:t>Case Practice (III)</a:t>
            </a:r>
            <a:endParaRPr lang="zh-HK" altLang="en-US" dirty="0"/>
          </a:p>
        </p:txBody>
      </p:sp>
      <p:sp>
        <p:nvSpPr>
          <p:cNvPr id="6" name="文字版面配置區 5">
            <a:extLst>
              <a:ext uri="{FF2B5EF4-FFF2-40B4-BE49-F238E27FC236}">
                <a16:creationId xmlns:a16="http://schemas.microsoft.com/office/drawing/2014/main" id="{E71CA044-CF1C-4AD4-A490-E780E0C49401}"/>
              </a:ext>
            </a:extLst>
          </p:cNvPr>
          <p:cNvSpPr>
            <a:spLocks noGrp="1"/>
          </p:cNvSpPr>
          <p:nvPr>
            <p:ph type="body" sz="quarter" idx="10"/>
          </p:nvPr>
        </p:nvSpPr>
        <p:spPr/>
        <p:txBody>
          <a:bodyPr/>
          <a:lstStyle/>
          <a:p>
            <a:r>
              <a:rPr lang="en-US" altLang="zh-HK" dirty="0"/>
              <a:t>10.2</a:t>
            </a:r>
            <a:endParaRPr lang="zh-HK" altLang="en-US" dirty="0"/>
          </a:p>
        </p:txBody>
      </p:sp>
    </p:spTree>
    <p:extLst>
      <p:ext uri="{BB962C8B-B14F-4D97-AF65-F5344CB8AC3E}">
        <p14:creationId xmlns:p14="http://schemas.microsoft.com/office/powerpoint/2010/main" val="3595239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53C1154-7EA2-4E6B-9674-0796CD46AF74}"/>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DEADE8A1-C857-47ED-A2C6-F6D0599ACA92}"/>
              </a:ext>
            </a:extLst>
          </p:cNvPr>
          <p:cNvSpPr>
            <a:spLocks noGrp="1"/>
          </p:cNvSpPr>
          <p:nvPr>
            <p:ph type="body" sz="quarter" idx="15"/>
          </p:nvPr>
        </p:nvSpPr>
        <p:spPr/>
        <p:txBody>
          <a:bodyPr/>
          <a:lstStyle/>
          <a:p>
            <a:r>
              <a:rPr lang="en-US" altLang="zh-HK" dirty="0"/>
              <a:t>Now that we have a basic UI/UX design, it's time to do the prototyping interactive, linking the different pages together.</a:t>
            </a:r>
            <a:endParaRPr lang="zh-HK" altLang="en-US" dirty="0"/>
          </a:p>
        </p:txBody>
      </p:sp>
      <p:sp>
        <p:nvSpPr>
          <p:cNvPr id="5" name="投影片編號版面配置區 4">
            <a:extLst>
              <a:ext uri="{FF2B5EF4-FFF2-40B4-BE49-F238E27FC236}">
                <a16:creationId xmlns:a16="http://schemas.microsoft.com/office/drawing/2014/main" id="{E4F4095C-3512-49D2-B9EB-D7715F183298}"/>
              </a:ext>
            </a:extLst>
          </p:cNvPr>
          <p:cNvSpPr>
            <a:spLocks noGrp="1"/>
          </p:cNvSpPr>
          <p:nvPr>
            <p:ph type="sldNum" sz="quarter" idx="18"/>
          </p:nvPr>
        </p:nvSpPr>
        <p:spPr/>
        <p:txBody>
          <a:bodyPr/>
          <a:lstStyle/>
          <a:p>
            <a:fld id="{48F63A3B-78C7-47BE-AE5E-E10140E04643}" type="slidenum">
              <a:rPr lang="en-US" smtClean="0"/>
              <a:pPr/>
              <a:t>58</a:t>
            </a:fld>
            <a:endParaRPr lang="en-US" dirty="0"/>
          </a:p>
        </p:txBody>
      </p:sp>
      <p:pic>
        <p:nvPicPr>
          <p:cNvPr id="6" name="圖片 5">
            <a:extLst>
              <a:ext uri="{FF2B5EF4-FFF2-40B4-BE49-F238E27FC236}">
                <a16:creationId xmlns:a16="http://schemas.microsoft.com/office/drawing/2014/main" id="{B6D11C9C-04AD-445A-A5C3-FBDFC468414B}"/>
              </a:ext>
            </a:extLst>
          </p:cNvPr>
          <p:cNvPicPr>
            <a:picLocks noChangeAspect="1"/>
          </p:cNvPicPr>
          <p:nvPr/>
        </p:nvPicPr>
        <p:blipFill>
          <a:blip r:embed="rId2"/>
          <a:stretch>
            <a:fillRect/>
          </a:stretch>
        </p:blipFill>
        <p:spPr>
          <a:xfrm>
            <a:off x="3993088" y="853563"/>
            <a:ext cx="4929723" cy="3941224"/>
          </a:xfrm>
          <a:prstGeom prst="rect">
            <a:avLst/>
          </a:prstGeom>
        </p:spPr>
      </p:pic>
    </p:spTree>
    <p:extLst>
      <p:ext uri="{BB962C8B-B14F-4D97-AF65-F5344CB8AC3E}">
        <p14:creationId xmlns:p14="http://schemas.microsoft.com/office/powerpoint/2010/main" val="6293725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68B66D7-FEBA-42E1-8F66-91C0FFEB1AA4}"/>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E0C9131D-3832-406A-864A-E42282DFE9E8}"/>
              </a:ext>
            </a:extLst>
          </p:cNvPr>
          <p:cNvSpPr>
            <a:spLocks noGrp="1"/>
          </p:cNvSpPr>
          <p:nvPr>
            <p:ph type="body" sz="quarter" idx="15"/>
          </p:nvPr>
        </p:nvSpPr>
        <p:spPr>
          <a:xfrm>
            <a:off x="627671" y="1365647"/>
            <a:ext cx="3779187" cy="3230819"/>
          </a:xfrm>
        </p:spPr>
        <p:txBody>
          <a:bodyPr/>
          <a:lstStyle/>
          <a:p>
            <a:r>
              <a:rPr lang="en-US" altLang="zh-HK" dirty="0"/>
              <a:t>Step1. Select the Resister and sign-in button including the text, connect to the login page, and sign-up page.</a:t>
            </a:r>
            <a:endParaRPr lang="zh-HK" altLang="en-US" dirty="0"/>
          </a:p>
        </p:txBody>
      </p:sp>
      <p:sp>
        <p:nvSpPr>
          <p:cNvPr id="5" name="投影片編號版面配置區 4">
            <a:extLst>
              <a:ext uri="{FF2B5EF4-FFF2-40B4-BE49-F238E27FC236}">
                <a16:creationId xmlns:a16="http://schemas.microsoft.com/office/drawing/2014/main" id="{BF5BDB1C-B517-4100-BF60-B2C7652643C7}"/>
              </a:ext>
            </a:extLst>
          </p:cNvPr>
          <p:cNvSpPr>
            <a:spLocks noGrp="1"/>
          </p:cNvSpPr>
          <p:nvPr>
            <p:ph type="sldNum" sz="quarter" idx="18"/>
          </p:nvPr>
        </p:nvSpPr>
        <p:spPr/>
        <p:txBody>
          <a:bodyPr/>
          <a:lstStyle/>
          <a:p>
            <a:fld id="{48F63A3B-78C7-47BE-AE5E-E10140E04643}" type="slidenum">
              <a:rPr lang="en-US" smtClean="0"/>
              <a:pPr/>
              <a:t>59</a:t>
            </a:fld>
            <a:endParaRPr lang="en-US" dirty="0"/>
          </a:p>
        </p:txBody>
      </p:sp>
      <p:pic>
        <p:nvPicPr>
          <p:cNvPr id="6" name="圖片 5" descr="一張含有 文字, 食物 的圖片&#10;&#10;自動產生的描述">
            <a:extLst>
              <a:ext uri="{FF2B5EF4-FFF2-40B4-BE49-F238E27FC236}">
                <a16:creationId xmlns:a16="http://schemas.microsoft.com/office/drawing/2014/main" id="{3D497692-4866-4C31-B470-58A6F6FBB42C}"/>
              </a:ext>
            </a:extLst>
          </p:cNvPr>
          <p:cNvPicPr>
            <a:picLocks noChangeAspect="1"/>
          </p:cNvPicPr>
          <p:nvPr/>
        </p:nvPicPr>
        <p:blipFill>
          <a:blip r:embed="rId2"/>
          <a:stretch>
            <a:fillRect/>
          </a:stretch>
        </p:blipFill>
        <p:spPr>
          <a:xfrm>
            <a:off x="5129816" y="289376"/>
            <a:ext cx="2467533" cy="4751731"/>
          </a:xfrm>
          <a:prstGeom prst="rect">
            <a:avLst/>
          </a:prstGeom>
        </p:spPr>
      </p:pic>
    </p:spTree>
    <p:extLst>
      <p:ext uri="{BB962C8B-B14F-4D97-AF65-F5344CB8AC3E}">
        <p14:creationId xmlns:p14="http://schemas.microsoft.com/office/powerpoint/2010/main" val="40173162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D07AC97-4D03-4621-8D01-51F7914AD8C7}"/>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8B9F08D5-34DC-4763-9409-7024FCC948F3}"/>
              </a:ext>
            </a:extLst>
          </p:cNvPr>
          <p:cNvSpPr>
            <a:spLocks noGrp="1"/>
          </p:cNvSpPr>
          <p:nvPr>
            <p:ph type="body" sz="quarter" idx="15"/>
          </p:nvPr>
        </p:nvSpPr>
        <p:spPr/>
        <p:txBody>
          <a:bodyPr/>
          <a:lstStyle/>
          <a:p>
            <a:r>
              <a:rPr lang="en-US" altLang="zh-HK" dirty="0"/>
              <a:t>Step2. Before we start the recipe app UI design, we need to do some steps.</a:t>
            </a:r>
          </a:p>
          <a:p>
            <a:r>
              <a:rPr lang="en-US" altLang="zh-HK" dirty="0"/>
              <a:t>You can see that the wireframe page already has a lot of layers. If you continue to create on the same page, the layers will become very confusing, so we have to create a new page.</a:t>
            </a:r>
          </a:p>
          <a:p>
            <a:endParaRPr lang="en-US" altLang="zh-HK" dirty="0"/>
          </a:p>
        </p:txBody>
      </p:sp>
      <p:sp>
        <p:nvSpPr>
          <p:cNvPr id="5" name="投影片編號版面配置區 4">
            <a:extLst>
              <a:ext uri="{FF2B5EF4-FFF2-40B4-BE49-F238E27FC236}">
                <a16:creationId xmlns:a16="http://schemas.microsoft.com/office/drawing/2014/main" id="{3002E5C2-AE64-4F8F-AB1C-FE45BA03E10E}"/>
              </a:ext>
            </a:extLst>
          </p:cNvPr>
          <p:cNvSpPr>
            <a:spLocks noGrp="1"/>
          </p:cNvSpPr>
          <p:nvPr>
            <p:ph type="sldNum" sz="quarter" idx="18"/>
          </p:nvPr>
        </p:nvSpPr>
        <p:spPr/>
        <p:txBody>
          <a:bodyPr/>
          <a:lstStyle/>
          <a:p>
            <a:fld id="{48F63A3B-78C7-47BE-AE5E-E10140E04643}" type="slidenum">
              <a:rPr lang="en-US" smtClean="0"/>
              <a:pPr/>
              <a:t>6</a:t>
            </a:fld>
            <a:endParaRPr lang="en-US" dirty="0"/>
          </a:p>
        </p:txBody>
      </p:sp>
      <p:pic>
        <p:nvPicPr>
          <p:cNvPr id="7" name="圖片 6">
            <a:extLst>
              <a:ext uri="{FF2B5EF4-FFF2-40B4-BE49-F238E27FC236}">
                <a16:creationId xmlns:a16="http://schemas.microsoft.com/office/drawing/2014/main" id="{E0E8B2F7-1E64-4D62-810D-00324C11A81A}"/>
              </a:ext>
            </a:extLst>
          </p:cNvPr>
          <p:cNvPicPr>
            <a:picLocks noChangeAspect="1"/>
          </p:cNvPicPr>
          <p:nvPr/>
        </p:nvPicPr>
        <p:blipFill>
          <a:blip r:embed="rId2"/>
          <a:stretch>
            <a:fillRect/>
          </a:stretch>
        </p:blipFill>
        <p:spPr>
          <a:xfrm>
            <a:off x="4211715" y="1550366"/>
            <a:ext cx="4628637" cy="2822300"/>
          </a:xfrm>
          <a:prstGeom prst="rect">
            <a:avLst/>
          </a:prstGeom>
        </p:spPr>
      </p:pic>
    </p:spTree>
    <p:extLst>
      <p:ext uri="{BB962C8B-B14F-4D97-AF65-F5344CB8AC3E}">
        <p14:creationId xmlns:p14="http://schemas.microsoft.com/office/powerpoint/2010/main" val="42386135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68B66D7-FEBA-42E1-8F66-91C0FFEB1AA4}"/>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E0C9131D-3832-406A-864A-E42282DFE9E8}"/>
              </a:ext>
            </a:extLst>
          </p:cNvPr>
          <p:cNvSpPr>
            <a:spLocks noGrp="1"/>
          </p:cNvSpPr>
          <p:nvPr>
            <p:ph type="body" sz="quarter" idx="15"/>
          </p:nvPr>
        </p:nvSpPr>
        <p:spPr>
          <a:xfrm>
            <a:off x="627671" y="1365647"/>
            <a:ext cx="3772039" cy="3548871"/>
          </a:xfrm>
        </p:spPr>
        <p:txBody>
          <a:bodyPr>
            <a:normAutofit/>
          </a:bodyPr>
          <a:lstStyle/>
          <a:p>
            <a:r>
              <a:rPr lang="en-US" altLang="zh-HK" dirty="0"/>
              <a:t>Step2. To maintain the user experience, the animation effects we choose when dealing with prototype connections are as consistent as possible.</a:t>
            </a:r>
          </a:p>
          <a:p>
            <a:r>
              <a:rPr lang="en-US" altLang="zh-HK" dirty="0"/>
              <a:t>In this case, We can choose to use the trigger is on-click, for detailed settings can see the settings on the right photo.</a:t>
            </a:r>
            <a:endParaRPr lang="zh-HK" altLang="en-US" dirty="0"/>
          </a:p>
        </p:txBody>
      </p:sp>
      <p:sp>
        <p:nvSpPr>
          <p:cNvPr id="5" name="投影片編號版面配置區 4">
            <a:extLst>
              <a:ext uri="{FF2B5EF4-FFF2-40B4-BE49-F238E27FC236}">
                <a16:creationId xmlns:a16="http://schemas.microsoft.com/office/drawing/2014/main" id="{BF5BDB1C-B517-4100-BF60-B2C7652643C7}"/>
              </a:ext>
            </a:extLst>
          </p:cNvPr>
          <p:cNvSpPr>
            <a:spLocks noGrp="1"/>
          </p:cNvSpPr>
          <p:nvPr>
            <p:ph type="sldNum" sz="quarter" idx="18"/>
          </p:nvPr>
        </p:nvSpPr>
        <p:spPr/>
        <p:txBody>
          <a:bodyPr/>
          <a:lstStyle/>
          <a:p>
            <a:fld id="{48F63A3B-78C7-47BE-AE5E-E10140E04643}" type="slidenum">
              <a:rPr lang="en-US" smtClean="0"/>
              <a:pPr/>
              <a:t>60</a:t>
            </a:fld>
            <a:endParaRPr lang="en-US" dirty="0"/>
          </a:p>
        </p:txBody>
      </p:sp>
      <p:pic>
        <p:nvPicPr>
          <p:cNvPr id="7" name="圖片 6">
            <a:extLst>
              <a:ext uri="{FF2B5EF4-FFF2-40B4-BE49-F238E27FC236}">
                <a16:creationId xmlns:a16="http://schemas.microsoft.com/office/drawing/2014/main" id="{9CDBB404-CAE3-41EC-AC7E-C9F9E4DD2FC8}"/>
              </a:ext>
            </a:extLst>
          </p:cNvPr>
          <p:cNvPicPr>
            <a:picLocks noChangeAspect="1"/>
          </p:cNvPicPr>
          <p:nvPr/>
        </p:nvPicPr>
        <p:blipFill>
          <a:blip r:embed="rId2"/>
          <a:stretch>
            <a:fillRect/>
          </a:stretch>
        </p:blipFill>
        <p:spPr>
          <a:xfrm>
            <a:off x="6605922" y="1287900"/>
            <a:ext cx="1957600" cy="2990883"/>
          </a:xfrm>
          <a:prstGeom prst="rect">
            <a:avLst/>
          </a:prstGeom>
        </p:spPr>
      </p:pic>
      <p:pic>
        <p:nvPicPr>
          <p:cNvPr id="9" name="圖片 8" descr="一張含有 文字, 食物 的圖片&#10;&#10;自動產生的描述">
            <a:extLst>
              <a:ext uri="{FF2B5EF4-FFF2-40B4-BE49-F238E27FC236}">
                <a16:creationId xmlns:a16="http://schemas.microsoft.com/office/drawing/2014/main" id="{F78EA4DA-4DBC-46CE-B020-117EFF4639AB}"/>
              </a:ext>
            </a:extLst>
          </p:cNvPr>
          <p:cNvPicPr>
            <a:picLocks noChangeAspect="1"/>
          </p:cNvPicPr>
          <p:nvPr/>
        </p:nvPicPr>
        <p:blipFill>
          <a:blip r:embed="rId3"/>
          <a:stretch>
            <a:fillRect/>
          </a:stretch>
        </p:blipFill>
        <p:spPr>
          <a:xfrm>
            <a:off x="4399710" y="794901"/>
            <a:ext cx="1998031" cy="3847608"/>
          </a:xfrm>
          <a:prstGeom prst="rect">
            <a:avLst/>
          </a:prstGeom>
        </p:spPr>
      </p:pic>
    </p:spTree>
    <p:extLst>
      <p:ext uri="{BB962C8B-B14F-4D97-AF65-F5344CB8AC3E}">
        <p14:creationId xmlns:p14="http://schemas.microsoft.com/office/powerpoint/2010/main" val="35308765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68B66D7-FEBA-42E1-8F66-91C0FFEB1AA4}"/>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E0C9131D-3832-406A-864A-E42282DFE9E8}"/>
              </a:ext>
            </a:extLst>
          </p:cNvPr>
          <p:cNvSpPr>
            <a:spLocks noGrp="1"/>
          </p:cNvSpPr>
          <p:nvPr>
            <p:ph type="body" sz="quarter" idx="15"/>
          </p:nvPr>
        </p:nvSpPr>
        <p:spPr/>
        <p:txBody>
          <a:bodyPr/>
          <a:lstStyle/>
          <a:p>
            <a:r>
              <a:rPr lang="en-US" altLang="zh-HK" dirty="0"/>
              <a:t>Step3. Choose the login page return button and sign-up page return button.</a:t>
            </a:r>
          </a:p>
          <a:p>
            <a:r>
              <a:rPr lang="en-US" altLang="zh-HK" dirty="0"/>
              <a:t>Give the on-click triggers and connect to a landing page.</a:t>
            </a:r>
            <a:endParaRPr lang="zh-HK" altLang="en-US" dirty="0"/>
          </a:p>
        </p:txBody>
      </p:sp>
      <p:sp>
        <p:nvSpPr>
          <p:cNvPr id="5" name="投影片編號版面配置區 4">
            <a:extLst>
              <a:ext uri="{FF2B5EF4-FFF2-40B4-BE49-F238E27FC236}">
                <a16:creationId xmlns:a16="http://schemas.microsoft.com/office/drawing/2014/main" id="{BF5BDB1C-B517-4100-BF60-B2C7652643C7}"/>
              </a:ext>
            </a:extLst>
          </p:cNvPr>
          <p:cNvSpPr>
            <a:spLocks noGrp="1"/>
          </p:cNvSpPr>
          <p:nvPr>
            <p:ph type="sldNum" sz="quarter" idx="18"/>
          </p:nvPr>
        </p:nvSpPr>
        <p:spPr/>
        <p:txBody>
          <a:bodyPr/>
          <a:lstStyle/>
          <a:p>
            <a:fld id="{48F63A3B-78C7-47BE-AE5E-E10140E04643}" type="slidenum">
              <a:rPr lang="en-US" smtClean="0"/>
              <a:pPr/>
              <a:t>61</a:t>
            </a:fld>
            <a:endParaRPr lang="en-US" dirty="0"/>
          </a:p>
        </p:txBody>
      </p:sp>
      <p:pic>
        <p:nvPicPr>
          <p:cNvPr id="11" name="圖片 10" descr="一張含有 食物 的圖片&#10;&#10;自動產生的描述">
            <a:extLst>
              <a:ext uri="{FF2B5EF4-FFF2-40B4-BE49-F238E27FC236}">
                <a16:creationId xmlns:a16="http://schemas.microsoft.com/office/drawing/2014/main" id="{3F284E41-7FB2-46B1-8F82-F121AFF0F4EA}"/>
              </a:ext>
            </a:extLst>
          </p:cNvPr>
          <p:cNvPicPr>
            <a:picLocks noChangeAspect="1"/>
          </p:cNvPicPr>
          <p:nvPr/>
        </p:nvPicPr>
        <p:blipFill>
          <a:blip r:embed="rId2"/>
          <a:stretch>
            <a:fillRect/>
          </a:stretch>
        </p:blipFill>
        <p:spPr>
          <a:xfrm>
            <a:off x="4856723" y="2732863"/>
            <a:ext cx="3424868" cy="1848276"/>
          </a:xfrm>
          <a:prstGeom prst="rect">
            <a:avLst/>
          </a:prstGeom>
        </p:spPr>
      </p:pic>
      <p:pic>
        <p:nvPicPr>
          <p:cNvPr id="13" name="圖片 12" descr="一張含有 文字 的圖片&#10;&#10;自動產生的描述">
            <a:extLst>
              <a:ext uri="{FF2B5EF4-FFF2-40B4-BE49-F238E27FC236}">
                <a16:creationId xmlns:a16="http://schemas.microsoft.com/office/drawing/2014/main" id="{09DD1997-1CD6-4907-AA30-A1FC081969EC}"/>
              </a:ext>
            </a:extLst>
          </p:cNvPr>
          <p:cNvPicPr>
            <a:picLocks noChangeAspect="1"/>
          </p:cNvPicPr>
          <p:nvPr/>
        </p:nvPicPr>
        <p:blipFill>
          <a:blip r:embed="rId3"/>
          <a:stretch>
            <a:fillRect/>
          </a:stretch>
        </p:blipFill>
        <p:spPr>
          <a:xfrm>
            <a:off x="6605469" y="999215"/>
            <a:ext cx="2012409" cy="1541505"/>
          </a:xfrm>
          <a:prstGeom prst="rect">
            <a:avLst/>
          </a:prstGeom>
        </p:spPr>
      </p:pic>
      <p:pic>
        <p:nvPicPr>
          <p:cNvPr id="15" name="圖片 14">
            <a:extLst>
              <a:ext uri="{FF2B5EF4-FFF2-40B4-BE49-F238E27FC236}">
                <a16:creationId xmlns:a16="http://schemas.microsoft.com/office/drawing/2014/main" id="{805B907C-0E65-46D1-A0CE-4B7784B8CBFB}"/>
              </a:ext>
            </a:extLst>
          </p:cNvPr>
          <p:cNvPicPr>
            <a:picLocks noChangeAspect="1"/>
          </p:cNvPicPr>
          <p:nvPr/>
        </p:nvPicPr>
        <p:blipFill>
          <a:blip r:embed="rId4"/>
          <a:stretch>
            <a:fillRect/>
          </a:stretch>
        </p:blipFill>
        <p:spPr>
          <a:xfrm>
            <a:off x="4145654" y="954756"/>
            <a:ext cx="2271487" cy="1541505"/>
          </a:xfrm>
          <a:prstGeom prst="rect">
            <a:avLst/>
          </a:prstGeom>
        </p:spPr>
      </p:pic>
    </p:spTree>
    <p:extLst>
      <p:ext uri="{BB962C8B-B14F-4D97-AF65-F5344CB8AC3E}">
        <p14:creationId xmlns:p14="http://schemas.microsoft.com/office/powerpoint/2010/main" val="1676104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BD76098-D046-42DD-9396-22E915BEB753}"/>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531EC0F3-A0BB-490D-87D6-6A4A3AE79324}"/>
              </a:ext>
            </a:extLst>
          </p:cNvPr>
          <p:cNvSpPr>
            <a:spLocks noGrp="1"/>
          </p:cNvSpPr>
          <p:nvPr>
            <p:ph type="body" sz="quarter" idx="15"/>
          </p:nvPr>
        </p:nvSpPr>
        <p:spPr/>
        <p:txBody>
          <a:bodyPr/>
          <a:lstStyle/>
          <a:p>
            <a:r>
              <a:rPr lang="en-US" altLang="zh-HK" dirty="0"/>
              <a:t>Step4. There should be a sentence at the bottom of both pages to prompt if the user does not have an account and how to use it if he has an account.</a:t>
            </a:r>
          </a:p>
          <a:p>
            <a:r>
              <a:rPr lang="en-US" altLang="zh-HK" dirty="0"/>
              <a:t>Select two sentences to connect them to the corresponding page and give the prototype setting</a:t>
            </a:r>
            <a:endParaRPr lang="zh-HK" altLang="en-US" dirty="0"/>
          </a:p>
        </p:txBody>
      </p:sp>
      <p:sp>
        <p:nvSpPr>
          <p:cNvPr id="5" name="投影片編號版面配置區 4">
            <a:extLst>
              <a:ext uri="{FF2B5EF4-FFF2-40B4-BE49-F238E27FC236}">
                <a16:creationId xmlns:a16="http://schemas.microsoft.com/office/drawing/2014/main" id="{83327C34-1082-4F76-860D-D55DABC97BDF}"/>
              </a:ext>
            </a:extLst>
          </p:cNvPr>
          <p:cNvSpPr>
            <a:spLocks noGrp="1"/>
          </p:cNvSpPr>
          <p:nvPr>
            <p:ph type="sldNum" sz="quarter" idx="18"/>
          </p:nvPr>
        </p:nvSpPr>
        <p:spPr/>
        <p:txBody>
          <a:bodyPr/>
          <a:lstStyle/>
          <a:p>
            <a:fld id="{48F63A3B-78C7-47BE-AE5E-E10140E04643}" type="slidenum">
              <a:rPr lang="en-US" smtClean="0"/>
              <a:pPr/>
              <a:t>62</a:t>
            </a:fld>
            <a:endParaRPr lang="en-US" dirty="0"/>
          </a:p>
        </p:txBody>
      </p:sp>
      <p:pic>
        <p:nvPicPr>
          <p:cNvPr id="7" name="圖片 6">
            <a:extLst>
              <a:ext uri="{FF2B5EF4-FFF2-40B4-BE49-F238E27FC236}">
                <a16:creationId xmlns:a16="http://schemas.microsoft.com/office/drawing/2014/main" id="{1804472A-9E59-4D03-A1F5-259B7D21CDD8}"/>
              </a:ext>
            </a:extLst>
          </p:cNvPr>
          <p:cNvPicPr>
            <a:picLocks noChangeAspect="1"/>
          </p:cNvPicPr>
          <p:nvPr/>
        </p:nvPicPr>
        <p:blipFill rotWithShape="1">
          <a:blip r:embed="rId3"/>
          <a:srcRect r="54320" b="22144"/>
          <a:stretch/>
        </p:blipFill>
        <p:spPr>
          <a:xfrm>
            <a:off x="4688210" y="1573995"/>
            <a:ext cx="3718867" cy="1196473"/>
          </a:xfrm>
          <a:prstGeom prst="rect">
            <a:avLst/>
          </a:prstGeom>
        </p:spPr>
      </p:pic>
      <p:pic>
        <p:nvPicPr>
          <p:cNvPr id="8" name="圖片 7">
            <a:extLst>
              <a:ext uri="{FF2B5EF4-FFF2-40B4-BE49-F238E27FC236}">
                <a16:creationId xmlns:a16="http://schemas.microsoft.com/office/drawing/2014/main" id="{7E616C7C-DC7D-4A5B-83C2-94F8B99EC687}"/>
              </a:ext>
            </a:extLst>
          </p:cNvPr>
          <p:cNvPicPr>
            <a:picLocks noChangeAspect="1"/>
          </p:cNvPicPr>
          <p:nvPr/>
        </p:nvPicPr>
        <p:blipFill rotWithShape="1">
          <a:blip r:embed="rId3"/>
          <a:srcRect l="53388" b="22144"/>
          <a:stretch/>
        </p:blipFill>
        <p:spPr>
          <a:xfrm>
            <a:off x="4571021" y="3060535"/>
            <a:ext cx="3794709" cy="1196472"/>
          </a:xfrm>
          <a:prstGeom prst="rect">
            <a:avLst/>
          </a:prstGeom>
        </p:spPr>
      </p:pic>
    </p:spTree>
    <p:extLst>
      <p:ext uri="{BB962C8B-B14F-4D97-AF65-F5344CB8AC3E}">
        <p14:creationId xmlns:p14="http://schemas.microsoft.com/office/powerpoint/2010/main" val="14763211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68B66D7-FEBA-42E1-8F66-91C0FFEB1AA4}"/>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E0C9131D-3832-406A-864A-E42282DFE9E8}"/>
              </a:ext>
            </a:extLst>
          </p:cNvPr>
          <p:cNvSpPr>
            <a:spLocks noGrp="1"/>
          </p:cNvSpPr>
          <p:nvPr>
            <p:ph type="body" sz="quarter" idx="15"/>
          </p:nvPr>
        </p:nvSpPr>
        <p:spPr/>
        <p:txBody>
          <a:bodyPr/>
          <a:lstStyle/>
          <a:p>
            <a:r>
              <a:rPr lang="en-US" altLang="zh-HK" dirty="0"/>
              <a:t>Step5. Select the Login and Register buttons to connect them both to the main page, representing successful login and registration to the recipe app.</a:t>
            </a:r>
            <a:endParaRPr lang="zh-HK" altLang="en-US" dirty="0"/>
          </a:p>
        </p:txBody>
      </p:sp>
      <p:sp>
        <p:nvSpPr>
          <p:cNvPr id="5" name="投影片編號版面配置區 4">
            <a:extLst>
              <a:ext uri="{FF2B5EF4-FFF2-40B4-BE49-F238E27FC236}">
                <a16:creationId xmlns:a16="http://schemas.microsoft.com/office/drawing/2014/main" id="{BF5BDB1C-B517-4100-BF60-B2C7652643C7}"/>
              </a:ext>
            </a:extLst>
          </p:cNvPr>
          <p:cNvSpPr>
            <a:spLocks noGrp="1"/>
          </p:cNvSpPr>
          <p:nvPr>
            <p:ph type="sldNum" sz="quarter" idx="18"/>
          </p:nvPr>
        </p:nvSpPr>
        <p:spPr/>
        <p:txBody>
          <a:bodyPr/>
          <a:lstStyle/>
          <a:p>
            <a:fld id="{48F63A3B-78C7-47BE-AE5E-E10140E04643}" type="slidenum">
              <a:rPr lang="en-US" smtClean="0"/>
              <a:pPr/>
              <a:t>63</a:t>
            </a:fld>
            <a:endParaRPr lang="en-US" dirty="0"/>
          </a:p>
        </p:txBody>
      </p:sp>
      <p:pic>
        <p:nvPicPr>
          <p:cNvPr id="7" name="圖片 6">
            <a:extLst>
              <a:ext uri="{FF2B5EF4-FFF2-40B4-BE49-F238E27FC236}">
                <a16:creationId xmlns:a16="http://schemas.microsoft.com/office/drawing/2014/main" id="{B0EC994C-3158-4FFA-A431-17F5E876C8E3}"/>
              </a:ext>
            </a:extLst>
          </p:cNvPr>
          <p:cNvPicPr>
            <a:picLocks noChangeAspect="1"/>
          </p:cNvPicPr>
          <p:nvPr/>
        </p:nvPicPr>
        <p:blipFill rotWithShape="1">
          <a:blip r:embed="rId2"/>
          <a:srcRect l="50066"/>
          <a:stretch/>
        </p:blipFill>
        <p:spPr>
          <a:xfrm>
            <a:off x="4791964" y="2599628"/>
            <a:ext cx="1935701" cy="2247488"/>
          </a:xfrm>
          <a:prstGeom prst="rect">
            <a:avLst/>
          </a:prstGeom>
        </p:spPr>
      </p:pic>
      <p:pic>
        <p:nvPicPr>
          <p:cNvPr id="9" name="圖片 8">
            <a:extLst>
              <a:ext uri="{FF2B5EF4-FFF2-40B4-BE49-F238E27FC236}">
                <a16:creationId xmlns:a16="http://schemas.microsoft.com/office/drawing/2014/main" id="{50A20AC3-DD8C-427D-9321-EC4805485EB5}"/>
              </a:ext>
            </a:extLst>
          </p:cNvPr>
          <p:cNvPicPr>
            <a:picLocks noChangeAspect="1"/>
          </p:cNvPicPr>
          <p:nvPr/>
        </p:nvPicPr>
        <p:blipFill>
          <a:blip r:embed="rId3"/>
          <a:stretch>
            <a:fillRect/>
          </a:stretch>
        </p:blipFill>
        <p:spPr>
          <a:xfrm>
            <a:off x="6811810" y="455252"/>
            <a:ext cx="2013749" cy="4039828"/>
          </a:xfrm>
          <a:prstGeom prst="rect">
            <a:avLst/>
          </a:prstGeom>
        </p:spPr>
      </p:pic>
      <p:pic>
        <p:nvPicPr>
          <p:cNvPr id="10" name="圖片 9">
            <a:extLst>
              <a:ext uri="{FF2B5EF4-FFF2-40B4-BE49-F238E27FC236}">
                <a16:creationId xmlns:a16="http://schemas.microsoft.com/office/drawing/2014/main" id="{8F298408-3AFA-470A-8D74-EDC70D3D5846}"/>
              </a:ext>
            </a:extLst>
          </p:cNvPr>
          <p:cNvPicPr>
            <a:picLocks noChangeAspect="1"/>
          </p:cNvPicPr>
          <p:nvPr/>
        </p:nvPicPr>
        <p:blipFill rotWithShape="1">
          <a:blip r:embed="rId2"/>
          <a:srcRect r="50066"/>
          <a:stretch/>
        </p:blipFill>
        <p:spPr>
          <a:xfrm>
            <a:off x="4765175" y="256127"/>
            <a:ext cx="1911198" cy="2219039"/>
          </a:xfrm>
          <a:prstGeom prst="rect">
            <a:avLst/>
          </a:prstGeom>
        </p:spPr>
      </p:pic>
    </p:spTree>
    <p:extLst>
      <p:ext uri="{BB962C8B-B14F-4D97-AF65-F5344CB8AC3E}">
        <p14:creationId xmlns:p14="http://schemas.microsoft.com/office/powerpoint/2010/main" val="4210620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D8CE796-A8D2-407F-9275-43A716A1D7D5}"/>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F5BA6C6F-CC11-4BC4-9FA6-D027B81BBB57}"/>
              </a:ext>
            </a:extLst>
          </p:cNvPr>
          <p:cNvSpPr>
            <a:spLocks noGrp="1"/>
          </p:cNvSpPr>
          <p:nvPr>
            <p:ph type="body" sz="quarter" idx="15"/>
          </p:nvPr>
        </p:nvSpPr>
        <p:spPr/>
        <p:txBody>
          <a:bodyPr/>
          <a:lstStyle/>
          <a:p>
            <a:r>
              <a:rPr lang="en-US" altLang="zh-HK" dirty="0"/>
              <a:t>Step6. Because we have a selection page for summer drinks, we already have a selection button about summer drinks on the home page, so our button for selecting summer drinks includes text that links to the selection page.</a:t>
            </a:r>
            <a:endParaRPr lang="zh-HK" altLang="en-US" dirty="0"/>
          </a:p>
        </p:txBody>
      </p:sp>
      <p:sp>
        <p:nvSpPr>
          <p:cNvPr id="5" name="投影片編號版面配置區 4">
            <a:extLst>
              <a:ext uri="{FF2B5EF4-FFF2-40B4-BE49-F238E27FC236}">
                <a16:creationId xmlns:a16="http://schemas.microsoft.com/office/drawing/2014/main" id="{8D94DED7-61DE-4446-B57F-39EC3EB8E482}"/>
              </a:ext>
            </a:extLst>
          </p:cNvPr>
          <p:cNvSpPr>
            <a:spLocks noGrp="1"/>
          </p:cNvSpPr>
          <p:nvPr>
            <p:ph type="sldNum" sz="quarter" idx="18"/>
          </p:nvPr>
        </p:nvSpPr>
        <p:spPr/>
        <p:txBody>
          <a:bodyPr/>
          <a:lstStyle/>
          <a:p>
            <a:fld id="{48F63A3B-78C7-47BE-AE5E-E10140E04643}" type="slidenum">
              <a:rPr lang="en-US" smtClean="0"/>
              <a:pPr/>
              <a:t>64</a:t>
            </a:fld>
            <a:endParaRPr lang="en-US" dirty="0"/>
          </a:p>
        </p:txBody>
      </p:sp>
      <p:pic>
        <p:nvPicPr>
          <p:cNvPr id="7" name="圖片 6">
            <a:extLst>
              <a:ext uri="{FF2B5EF4-FFF2-40B4-BE49-F238E27FC236}">
                <a16:creationId xmlns:a16="http://schemas.microsoft.com/office/drawing/2014/main" id="{AD8EA37F-DFDC-41D9-A7CD-700131C1B422}"/>
              </a:ext>
            </a:extLst>
          </p:cNvPr>
          <p:cNvPicPr>
            <a:picLocks noChangeAspect="1"/>
          </p:cNvPicPr>
          <p:nvPr/>
        </p:nvPicPr>
        <p:blipFill>
          <a:blip r:embed="rId2"/>
          <a:stretch>
            <a:fillRect/>
          </a:stretch>
        </p:blipFill>
        <p:spPr>
          <a:xfrm>
            <a:off x="3973477" y="1190503"/>
            <a:ext cx="5104672" cy="3309472"/>
          </a:xfrm>
          <a:prstGeom prst="rect">
            <a:avLst/>
          </a:prstGeom>
        </p:spPr>
      </p:pic>
      <p:sp>
        <p:nvSpPr>
          <p:cNvPr id="8" name="橢圓 7">
            <a:extLst>
              <a:ext uri="{FF2B5EF4-FFF2-40B4-BE49-F238E27FC236}">
                <a16:creationId xmlns:a16="http://schemas.microsoft.com/office/drawing/2014/main" id="{10A33C14-71C2-4E7F-99A2-ED9FA464FF44}"/>
              </a:ext>
            </a:extLst>
          </p:cNvPr>
          <p:cNvSpPr/>
          <p:nvPr/>
        </p:nvSpPr>
        <p:spPr>
          <a:xfrm>
            <a:off x="4079631" y="2085688"/>
            <a:ext cx="1425118" cy="944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803079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D8CE796-A8D2-407F-9275-43A716A1D7D5}"/>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F5BA6C6F-CC11-4BC4-9FA6-D027B81BBB57}"/>
              </a:ext>
            </a:extLst>
          </p:cNvPr>
          <p:cNvSpPr>
            <a:spLocks noGrp="1"/>
          </p:cNvSpPr>
          <p:nvPr>
            <p:ph type="body" sz="quarter" idx="15"/>
          </p:nvPr>
        </p:nvSpPr>
        <p:spPr/>
        <p:txBody>
          <a:bodyPr/>
          <a:lstStyle/>
          <a:p>
            <a:r>
              <a:rPr lang="en-US" altLang="zh-HK" dirty="0"/>
              <a:t>Step7. Select the back button in the upper left corner of the selection page.</a:t>
            </a:r>
          </a:p>
          <a:p>
            <a:r>
              <a:rPr lang="en-US" altLang="zh-HK" dirty="0"/>
              <a:t>Give it trigger On click and action is the previous screen to go back to the previous screen.</a:t>
            </a:r>
            <a:endParaRPr lang="zh-HK" altLang="en-US" dirty="0"/>
          </a:p>
        </p:txBody>
      </p:sp>
      <p:sp>
        <p:nvSpPr>
          <p:cNvPr id="5" name="投影片編號版面配置區 4">
            <a:extLst>
              <a:ext uri="{FF2B5EF4-FFF2-40B4-BE49-F238E27FC236}">
                <a16:creationId xmlns:a16="http://schemas.microsoft.com/office/drawing/2014/main" id="{8D94DED7-61DE-4446-B57F-39EC3EB8E482}"/>
              </a:ext>
            </a:extLst>
          </p:cNvPr>
          <p:cNvSpPr>
            <a:spLocks noGrp="1"/>
          </p:cNvSpPr>
          <p:nvPr>
            <p:ph type="sldNum" sz="quarter" idx="18"/>
          </p:nvPr>
        </p:nvSpPr>
        <p:spPr/>
        <p:txBody>
          <a:bodyPr/>
          <a:lstStyle/>
          <a:p>
            <a:fld id="{48F63A3B-78C7-47BE-AE5E-E10140E04643}" type="slidenum">
              <a:rPr lang="en-US" smtClean="0"/>
              <a:pPr/>
              <a:t>65</a:t>
            </a:fld>
            <a:endParaRPr lang="en-US" dirty="0"/>
          </a:p>
        </p:txBody>
      </p:sp>
      <p:pic>
        <p:nvPicPr>
          <p:cNvPr id="6" name="圖片 5">
            <a:extLst>
              <a:ext uri="{FF2B5EF4-FFF2-40B4-BE49-F238E27FC236}">
                <a16:creationId xmlns:a16="http://schemas.microsoft.com/office/drawing/2014/main" id="{F39A9347-3392-42FB-A1A7-FA9DAA2F473A}"/>
              </a:ext>
            </a:extLst>
          </p:cNvPr>
          <p:cNvPicPr>
            <a:picLocks noChangeAspect="1"/>
          </p:cNvPicPr>
          <p:nvPr/>
        </p:nvPicPr>
        <p:blipFill>
          <a:blip r:embed="rId2"/>
          <a:stretch>
            <a:fillRect/>
          </a:stretch>
        </p:blipFill>
        <p:spPr>
          <a:xfrm>
            <a:off x="5161067" y="275900"/>
            <a:ext cx="2370809" cy="4765207"/>
          </a:xfrm>
          <a:prstGeom prst="rect">
            <a:avLst/>
          </a:prstGeom>
        </p:spPr>
      </p:pic>
    </p:spTree>
    <p:extLst>
      <p:ext uri="{BB962C8B-B14F-4D97-AF65-F5344CB8AC3E}">
        <p14:creationId xmlns:p14="http://schemas.microsoft.com/office/powerpoint/2010/main" val="10833788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3D9FB70-CF03-47F0-AA37-589DA5A3E166}"/>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78EE91C6-CB7D-41A9-ADEA-8F81EDAB7478}"/>
              </a:ext>
            </a:extLst>
          </p:cNvPr>
          <p:cNvSpPr>
            <a:spLocks noGrp="1"/>
          </p:cNvSpPr>
          <p:nvPr>
            <p:ph type="body" sz="quarter" idx="15"/>
          </p:nvPr>
        </p:nvSpPr>
        <p:spPr/>
        <p:txBody>
          <a:bodyPr/>
          <a:lstStyle/>
          <a:p>
            <a:r>
              <a:rPr lang="en-US" altLang="zh-HK" dirty="0"/>
              <a:t>Step8. The category page doesn't have the return button, so if we want to go back to the home page, we have to select the home icon and text to connect it back to the return home page.</a:t>
            </a:r>
            <a:endParaRPr lang="zh-HK" altLang="en-US" dirty="0"/>
          </a:p>
        </p:txBody>
      </p:sp>
      <p:sp>
        <p:nvSpPr>
          <p:cNvPr id="5" name="投影片編號版面配置區 4">
            <a:extLst>
              <a:ext uri="{FF2B5EF4-FFF2-40B4-BE49-F238E27FC236}">
                <a16:creationId xmlns:a16="http://schemas.microsoft.com/office/drawing/2014/main" id="{155FDDEB-992A-4F1F-9ECA-C6E9873B536C}"/>
              </a:ext>
            </a:extLst>
          </p:cNvPr>
          <p:cNvSpPr>
            <a:spLocks noGrp="1"/>
          </p:cNvSpPr>
          <p:nvPr>
            <p:ph type="sldNum" sz="quarter" idx="18"/>
          </p:nvPr>
        </p:nvSpPr>
        <p:spPr/>
        <p:txBody>
          <a:bodyPr/>
          <a:lstStyle/>
          <a:p>
            <a:fld id="{48F63A3B-78C7-47BE-AE5E-E10140E04643}" type="slidenum">
              <a:rPr lang="en-US" smtClean="0"/>
              <a:pPr/>
              <a:t>66</a:t>
            </a:fld>
            <a:endParaRPr lang="en-US" dirty="0"/>
          </a:p>
        </p:txBody>
      </p:sp>
      <p:pic>
        <p:nvPicPr>
          <p:cNvPr id="7" name="圖片 6">
            <a:extLst>
              <a:ext uri="{FF2B5EF4-FFF2-40B4-BE49-F238E27FC236}">
                <a16:creationId xmlns:a16="http://schemas.microsoft.com/office/drawing/2014/main" id="{1033BC41-2F78-4F4C-B69E-78CE0C705C4E}"/>
              </a:ext>
            </a:extLst>
          </p:cNvPr>
          <p:cNvPicPr>
            <a:picLocks noChangeAspect="1"/>
          </p:cNvPicPr>
          <p:nvPr/>
        </p:nvPicPr>
        <p:blipFill>
          <a:blip r:embed="rId2"/>
          <a:stretch>
            <a:fillRect/>
          </a:stretch>
        </p:blipFill>
        <p:spPr>
          <a:xfrm>
            <a:off x="5407379" y="1792111"/>
            <a:ext cx="3488906" cy="2549585"/>
          </a:xfrm>
          <a:prstGeom prst="rect">
            <a:avLst/>
          </a:prstGeom>
        </p:spPr>
      </p:pic>
      <p:pic>
        <p:nvPicPr>
          <p:cNvPr id="9" name="圖片 8">
            <a:extLst>
              <a:ext uri="{FF2B5EF4-FFF2-40B4-BE49-F238E27FC236}">
                <a16:creationId xmlns:a16="http://schemas.microsoft.com/office/drawing/2014/main" id="{51B15EC3-5423-4D25-A74A-A4385EFDC99A}"/>
              </a:ext>
            </a:extLst>
          </p:cNvPr>
          <p:cNvPicPr>
            <a:picLocks noChangeAspect="1"/>
          </p:cNvPicPr>
          <p:nvPr/>
        </p:nvPicPr>
        <p:blipFill>
          <a:blip r:embed="rId3"/>
          <a:stretch>
            <a:fillRect/>
          </a:stretch>
        </p:blipFill>
        <p:spPr>
          <a:xfrm>
            <a:off x="4146465" y="2084877"/>
            <a:ext cx="1159502" cy="1691731"/>
          </a:xfrm>
          <a:prstGeom prst="rect">
            <a:avLst/>
          </a:prstGeom>
        </p:spPr>
      </p:pic>
    </p:spTree>
    <p:extLst>
      <p:ext uri="{BB962C8B-B14F-4D97-AF65-F5344CB8AC3E}">
        <p14:creationId xmlns:p14="http://schemas.microsoft.com/office/powerpoint/2010/main" val="1424669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D8CE796-A8D2-407F-9275-43A716A1D7D5}"/>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F5BA6C6F-CC11-4BC4-9FA6-D027B81BBB57}"/>
              </a:ext>
            </a:extLst>
          </p:cNvPr>
          <p:cNvSpPr>
            <a:spLocks noGrp="1"/>
          </p:cNvSpPr>
          <p:nvPr>
            <p:ph type="body" sz="quarter" idx="15"/>
          </p:nvPr>
        </p:nvSpPr>
        <p:spPr/>
        <p:txBody>
          <a:bodyPr/>
          <a:lstStyle/>
          <a:p>
            <a:r>
              <a:rPr lang="en-US" altLang="zh-HK" dirty="0"/>
              <a:t>Step9. If we want to go from the home page to the category page, we also have to select the category icon and text of the home page to link to the category page.</a:t>
            </a:r>
            <a:endParaRPr lang="zh-HK" altLang="en-US" dirty="0"/>
          </a:p>
        </p:txBody>
      </p:sp>
      <p:sp>
        <p:nvSpPr>
          <p:cNvPr id="5" name="投影片編號版面配置區 4">
            <a:extLst>
              <a:ext uri="{FF2B5EF4-FFF2-40B4-BE49-F238E27FC236}">
                <a16:creationId xmlns:a16="http://schemas.microsoft.com/office/drawing/2014/main" id="{8D94DED7-61DE-4446-B57F-39EC3EB8E482}"/>
              </a:ext>
            </a:extLst>
          </p:cNvPr>
          <p:cNvSpPr>
            <a:spLocks noGrp="1"/>
          </p:cNvSpPr>
          <p:nvPr>
            <p:ph type="sldNum" sz="quarter" idx="18"/>
          </p:nvPr>
        </p:nvSpPr>
        <p:spPr/>
        <p:txBody>
          <a:bodyPr/>
          <a:lstStyle/>
          <a:p>
            <a:fld id="{48F63A3B-78C7-47BE-AE5E-E10140E04643}" type="slidenum">
              <a:rPr lang="en-US" smtClean="0"/>
              <a:pPr/>
              <a:t>67</a:t>
            </a:fld>
            <a:endParaRPr lang="en-US" dirty="0"/>
          </a:p>
        </p:txBody>
      </p:sp>
      <p:pic>
        <p:nvPicPr>
          <p:cNvPr id="6" name="圖片 5">
            <a:extLst>
              <a:ext uri="{FF2B5EF4-FFF2-40B4-BE49-F238E27FC236}">
                <a16:creationId xmlns:a16="http://schemas.microsoft.com/office/drawing/2014/main" id="{690DA211-0178-4465-9B9B-AE657A5F2DBB}"/>
              </a:ext>
            </a:extLst>
          </p:cNvPr>
          <p:cNvPicPr>
            <a:picLocks noChangeAspect="1"/>
          </p:cNvPicPr>
          <p:nvPr/>
        </p:nvPicPr>
        <p:blipFill>
          <a:blip r:embed="rId2"/>
          <a:stretch>
            <a:fillRect/>
          </a:stretch>
        </p:blipFill>
        <p:spPr>
          <a:xfrm>
            <a:off x="6441950" y="224857"/>
            <a:ext cx="2422717" cy="4509981"/>
          </a:xfrm>
          <a:prstGeom prst="rect">
            <a:avLst/>
          </a:prstGeom>
        </p:spPr>
      </p:pic>
      <p:pic>
        <p:nvPicPr>
          <p:cNvPr id="8" name="圖片 7">
            <a:extLst>
              <a:ext uri="{FF2B5EF4-FFF2-40B4-BE49-F238E27FC236}">
                <a16:creationId xmlns:a16="http://schemas.microsoft.com/office/drawing/2014/main" id="{DEA6DBB0-22AB-47ED-86EB-83304C9E33AA}"/>
              </a:ext>
            </a:extLst>
          </p:cNvPr>
          <p:cNvPicPr>
            <a:picLocks noChangeAspect="1"/>
          </p:cNvPicPr>
          <p:nvPr/>
        </p:nvPicPr>
        <p:blipFill>
          <a:blip r:embed="rId3"/>
          <a:stretch>
            <a:fillRect/>
          </a:stretch>
        </p:blipFill>
        <p:spPr>
          <a:xfrm>
            <a:off x="4457706" y="1911639"/>
            <a:ext cx="1872823" cy="1707086"/>
          </a:xfrm>
          <a:prstGeom prst="rect">
            <a:avLst/>
          </a:prstGeom>
        </p:spPr>
      </p:pic>
      <p:sp>
        <p:nvSpPr>
          <p:cNvPr id="9" name="橢圓 8">
            <a:extLst>
              <a:ext uri="{FF2B5EF4-FFF2-40B4-BE49-F238E27FC236}">
                <a16:creationId xmlns:a16="http://schemas.microsoft.com/office/drawing/2014/main" id="{71C0E5C1-32F6-42A4-A4BE-606704B5FF23}"/>
              </a:ext>
            </a:extLst>
          </p:cNvPr>
          <p:cNvSpPr/>
          <p:nvPr/>
        </p:nvSpPr>
        <p:spPr>
          <a:xfrm>
            <a:off x="4891414" y="2120030"/>
            <a:ext cx="1067844" cy="1606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1826086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D8CE796-A8D2-407F-9275-43A716A1D7D5}"/>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F5BA6C6F-CC11-4BC4-9FA6-D027B81BBB57}"/>
              </a:ext>
            </a:extLst>
          </p:cNvPr>
          <p:cNvSpPr>
            <a:spLocks noGrp="1"/>
          </p:cNvSpPr>
          <p:nvPr>
            <p:ph type="body" sz="quarter" idx="15"/>
          </p:nvPr>
        </p:nvSpPr>
        <p:spPr/>
        <p:txBody>
          <a:bodyPr/>
          <a:lstStyle/>
          <a:p>
            <a:r>
              <a:rPr lang="en-US" altLang="zh-HK" dirty="0"/>
              <a:t>Step10. Select a category's salad icon and text to connect to the recipe list.</a:t>
            </a:r>
            <a:endParaRPr lang="zh-HK" altLang="en-US" dirty="0"/>
          </a:p>
        </p:txBody>
      </p:sp>
      <p:sp>
        <p:nvSpPr>
          <p:cNvPr id="5" name="投影片編號版面配置區 4">
            <a:extLst>
              <a:ext uri="{FF2B5EF4-FFF2-40B4-BE49-F238E27FC236}">
                <a16:creationId xmlns:a16="http://schemas.microsoft.com/office/drawing/2014/main" id="{8D94DED7-61DE-4446-B57F-39EC3EB8E482}"/>
              </a:ext>
            </a:extLst>
          </p:cNvPr>
          <p:cNvSpPr>
            <a:spLocks noGrp="1"/>
          </p:cNvSpPr>
          <p:nvPr>
            <p:ph type="sldNum" sz="quarter" idx="18"/>
          </p:nvPr>
        </p:nvSpPr>
        <p:spPr/>
        <p:txBody>
          <a:bodyPr/>
          <a:lstStyle/>
          <a:p>
            <a:fld id="{48F63A3B-78C7-47BE-AE5E-E10140E04643}" type="slidenum">
              <a:rPr lang="en-US" smtClean="0"/>
              <a:pPr/>
              <a:t>68</a:t>
            </a:fld>
            <a:endParaRPr lang="en-US" dirty="0"/>
          </a:p>
        </p:txBody>
      </p:sp>
      <p:pic>
        <p:nvPicPr>
          <p:cNvPr id="6" name="圖片 5" descr="一張含有 文字 的圖片&#10;&#10;自動產生的描述">
            <a:extLst>
              <a:ext uri="{FF2B5EF4-FFF2-40B4-BE49-F238E27FC236}">
                <a16:creationId xmlns:a16="http://schemas.microsoft.com/office/drawing/2014/main" id="{DBCB3769-8A1F-4C5E-BB30-5D8BB10E671D}"/>
              </a:ext>
            </a:extLst>
          </p:cNvPr>
          <p:cNvPicPr>
            <a:picLocks noChangeAspect="1"/>
          </p:cNvPicPr>
          <p:nvPr/>
        </p:nvPicPr>
        <p:blipFill>
          <a:blip r:embed="rId2"/>
          <a:stretch>
            <a:fillRect/>
          </a:stretch>
        </p:blipFill>
        <p:spPr>
          <a:xfrm>
            <a:off x="6457950" y="348633"/>
            <a:ext cx="2450569" cy="4361183"/>
          </a:xfrm>
          <a:prstGeom prst="rect">
            <a:avLst/>
          </a:prstGeom>
        </p:spPr>
      </p:pic>
      <p:pic>
        <p:nvPicPr>
          <p:cNvPr id="8" name="圖片 7">
            <a:extLst>
              <a:ext uri="{FF2B5EF4-FFF2-40B4-BE49-F238E27FC236}">
                <a16:creationId xmlns:a16="http://schemas.microsoft.com/office/drawing/2014/main" id="{69CE8657-923A-4213-B657-F3014450F6E3}"/>
              </a:ext>
            </a:extLst>
          </p:cNvPr>
          <p:cNvPicPr>
            <a:picLocks noChangeAspect="1"/>
          </p:cNvPicPr>
          <p:nvPr/>
        </p:nvPicPr>
        <p:blipFill>
          <a:blip r:embed="rId3"/>
          <a:stretch>
            <a:fillRect/>
          </a:stretch>
        </p:blipFill>
        <p:spPr>
          <a:xfrm>
            <a:off x="4437256" y="1500616"/>
            <a:ext cx="1801459" cy="2557732"/>
          </a:xfrm>
          <a:prstGeom prst="rect">
            <a:avLst/>
          </a:prstGeom>
        </p:spPr>
      </p:pic>
    </p:spTree>
    <p:extLst>
      <p:ext uri="{BB962C8B-B14F-4D97-AF65-F5344CB8AC3E}">
        <p14:creationId xmlns:p14="http://schemas.microsoft.com/office/powerpoint/2010/main" val="24720040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D8CE796-A8D2-407F-9275-43A716A1D7D5}"/>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F5BA6C6F-CC11-4BC4-9FA6-D027B81BBB57}"/>
              </a:ext>
            </a:extLst>
          </p:cNvPr>
          <p:cNvSpPr>
            <a:spLocks noGrp="1"/>
          </p:cNvSpPr>
          <p:nvPr>
            <p:ph type="body" sz="quarter" idx="15"/>
          </p:nvPr>
        </p:nvSpPr>
        <p:spPr/>
        <p:txBody>
          <a:bodyPr/>
          <a:lstStyle/>
          <a:p>
            <a:r>
              <a:rPr lang="en-US" altLang="zh-HK" dirty="0"/>
              <a:t>Step11. On the recipe page, we want to know the details of the recipe, we select the part of the recipe item and connect it to the recipe page.</a:t>
            </a:r>
            <a:endParaRPr lang="zh-HK" altLang="en-US" dirty="0"/>
          </a:p>
        </p:txBody>
      </p:sp>
      <p:sp>
        <p:nvSpPr>
          <p:cNvPr id="5" name="投影片編號版面配置區 4">
            <a:extLst>
              <a:ext uri="{FF2B5EF4-FFF2-40B4-BE49-F238E27FC236}">
                <a16:creationId xmlns:a16="http://schemas.microsoft.com/office/drawing/2014/main" id="{8D94DED7-61DE-4446-B57F-39EC3EB8E482}"/>
              </a:ext>
            </a:extLst>
          </p:cNvPr>
          <p:cNvSpPr>
            <a:spLocks noGrp="1"/>
          </p:cNvSpPr>
          <p:nvPr>
            <p:ph type="sldNum" sz="quarter" idx="18"/>
          </p:nvPr>
        </p:nvSpPr>
        <p:spPr/>
        <p:txBody>
          <a:bodyPr/>
          <a:lstStyle/>
          <a:p>
            <a:fld id="{48F63A3B-78C7-47BE-AE5E-E10140E04643}" type="slidenum">
              <a:rPr lang="en-US" smtClean="0"/>
              <a:pPr/>
              <a:t>69</a:t>
            </a:fld>
            <a:endParaRPr lang="en-US" dirty="0"/>
          </a:p>
        </p:txBody>
      </p:sp>
      <p:pic>
        <p:nvPicPr>
          <p:cNvPr id="6" name="圖片 5" descr="一張含有 文字 的圖片&#10;&#10;自動產生的描述">
            <a:extLst>
              <a:ext uri="{FF2B5EF4-FFF2-40B4-BE49-F238E27FC236}">
                <a16:creationId xmlns:a16="http://schemas.microsoft.com/office/drawing/2014/main" id="{71CB15AF-747F-49C6-B463-5B10EBE3B964}"/>
              </a:ext>
            </a:extLst>
          </p:cNvPr>
          <p:cNvPicPr>
            <a:picLocks noChangeAspect="1"/>
          </p:cNvPicPr>
          <p:nvPr/>
        </p:nvPicPr>
        <p:blipFill>
          <a:blip r:embed="rId2"/>
          <a:stretch>
            <a:fillRect/>
          </a:stretch>
        </p:blipFill>
        <p:spPr>
          <a:xfrm>
            <a:off x="4116331" y="2078093"/>
            <a:ext cx="2704882" cy="1236989"/>
          </a:xfrm>
          <a:prstGeom prst="rect">
            <a:avLst/>
          </a:prstGeom>
        </p:spPr>
      </p:pic>
      <p:pic>
        <p:nvPicPr>
          <p:cNvPr id="8" name="圖片 7">
            <a:extLst>
              <a:ext uri="{FF2B5EF4-FFF2-40B4-BE49-F238E27FC236}">
                <a16:creationId xmlns:a16="http://schemas.microsoft.com/office/drawing/2014/main" id="{C2E38B00-A12B-4A5B-A7AD-D85C0394095A}"/>
              </a:ext>
            </a:extLst>
          </p:cNvPr>
          <p:cNvPicPr>
            <a:picLocks noChangeAspect="1"/>
          </p:cNvPicPr>
          <p:nvPr/>
        </p:nvPicPr>
        <p:blipFill>
          <a:blip r:embed="rId3"/>
          <a:stretch>
            <a:fillRect/>
          </a:stretch>
        </p:blipFill>
        <p:spPr>
          <a:xfrm>
            <a:off x="6627106" y="740958"/>
            <a:ext cx="2382333" cy="4026305"/>
          </a:xfrm>
          <a:prstGeom prst="rect">
            <a:avLst/>
          </a:prstGeom>
        </p:spPr>
      </p:pic>
    </p:spTree>
    <p:extLst>
      <p:ext uri="{BB962C8B-B14F-4D97-AF65-F5344CB8AC3E}">
        <p14:creationId xmlns:p14="http://schemas.microsoft.com/office/powerpoint/2010/main" val="35519658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D27CD4E-9A2B-42AB-A76D-D4A43145E37B}"/>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443A10CB-E684-4D93-8AF3-0540585CDABB}"/>
              </a:ext>
            </a:extLst>
          </p:cNvPr>
          <p:cNvSpPr>
            <a:spLocks noGrp="1"/>
          </p:cNvSpPr>
          <p:nvPr>
            <p:ph type="body" sz="quarter" idx="15"/>
          </p:nvPr>
        </p:nvSpPr>
        <p:spPr/>
        <p:txBody>
          <a:bodyPr/>
          <a:lstStyle/>
          <a:p>
            <a:r>
              <a:rPr lang="en-US" altLang="zh-HK" dirty="0"/>
              <a:t>Step3. Press the + button, it will create a new page, rename the page name to recipe app or recipe app UI design.</a:t>
            </a:r>
            <a:endParaRPr lang="zh-HK" altLang="en-US" dirty="0"/>
          </a:p>
        </p:txBody>
      </p:sp>
      <p:sp>
        <p:nvSpPr>
          <p:cNvPr id="5" name="投影片編號版面配置區 4">
            <a:extLst>
              <a:ext uri="{FF2B5EF4-FFF2-40B4-BE49-F238E27FC236}">
                <a16:creationId xmlns:a16="http://schemas.microsoft.com/office/drawing/2014/main" id="{6052B9FA-D92A-4D74-A05C-BAA341F454A2}"/>
              </a:ext>
            </a:extLst>
          </p:cNvPr>
          <p:cNvSpPr>
            <a:spLocks noGrp="1"/>
          </p:cNvSpPr>
          <p:nvPr>
            <p:ph type="sldNum" sz="quarter" idx="18"/>
          </p:nvPr>
        </p:nvSpPr>
        <p:spPr/>
        <p:txBody>
          <a:bodyPr/>
          <a:lstStyle/>
          <a:p>
            <a:fld id="{48F63A3B-78C7-47BE-AE5E-E10140E04643}" type="slidenum">
              <a:rPr lang="en-US" smtClean="0"/>
              <a:pPr/>
              <a:t>7</a:t>
            </a:fld>
            <a:endParaRPr lang="en-US" dirty="0"/>
          </a:p>
        </p:txBody>
      </p:sp>
      <p:pic>
        <p:nvPicPr>
          <p:cNvPr id="7" name="圖片 6">
            <a:extLst>
              <a:ext uri="{FF2B5EF4-FFF2-40B4-BE49-F238E27FC236}">
                <a16:creationId xmlns:a16="http://schemas.microsoft.com/office/drawing/2014/main" id="{8ADF6D7E-A164-4392-9823-8B01D2AD6082}"/>
              </a:ext>
            </a:extLst>
          </p:cNvPr>
          <p:cNvPicPr>
            <a:picLocks noChangeAspect="1"/>
          </p:cNvPicPr>
          <p:nvPr/>
        </p:nvPicPr>
        <p:blipFill>
          <a:blip r:embed="rId2"/>
          <a:stretch>
            <a:fillRect/>
          </a:stretch>
        </p:blipFill>
        <p:spPr>
          <a:xfrm>
            <a:off x="5307001" y="2960357"/>
            <a:ext cx="2388012" cy="1950938"/>
          </a:xfrm>
          <a:prstGeom prst="rect">
            <a:avLst/>
          </a:prstGeom>
        </p:spPr>
      </p:pic>
      <p:pic>
        <p:nvPicPr>
          <p:cNvPr id="9" name="圖片 8">
            <a:extLst>
              <a:ext uri="{FF2B5EF4-FFF2-40B4-BE49-F238E27FC236}">
                <a16:creationId xmlns:a16="http://schemas.microsoft.com/office/drawing/2014/main" id="{9D20DBA9-203B-4554-85BB-AF2DEADF90C9}"/>
              </a:ext>
            </a:extLst>
          </p:cNvPr>
          <p:cNvPicPr>
            <a:picLocks noChangeAspect="1"/>
          </p:cNvPicPr>
          <p:nvPr/>
        </p:nvPicPr>
        <p:blipFill>
          <a:blip r:embed="rId3"/>
          <a:stretch>
            <a:fillRect/>
          </a:stretch>
        </p:blipFill>
        <p:spPr>
          <a:xfrm>
            <a:off x="5353927" y="1022529"/>
            <a:ext cx="2249198" cy="1910486"/>
          </a:xfrm>
          <a:prstGeom prst="rect">
            <a:avLst/>
          </a:prstGeom>
        </p:spPr>
      </p:pic>
      <p:sp>
        <p:nvSpPr>
          <p:cNvPr id="10" name="橢圓 9">
            <a:extLst>
              <a:ext uri="{FF2B5EF4-FFF2-40B4-BE49-F238E27FC236}">
                <a16:creationId xmlns:a16="http://schemas.microsoft.com/office/drawing/2014/main" id="{879C7C01-3948-45E6-B440-8539F6663752}"/>
              </a:ext>
            </a:extLst>
          </p:cNvPr>
          <p:cNvSpPr/>
          <p:nvPr/>
        </p:nvSpPr>
        <p:spPr>
          <a:xfrm>
            <a:off x="6786810" y="1240293"/>
            <a:ext cx="515734" cy="436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橢圓 10">
            <a:extLst>
              <a:ext uri="{FF2B5EF4-FFF2-40B4-BE49-F238E27FC236}">
                <a16:creationId xmlns:a16="http://schemas.microsoft.com/office/drawing/2014/main" id="{42BDFD30-7C5B-4FC2-8C00-16F9AEB7EBE1}"/>
              </a:ext>
            </a:extLst>
          </p:cNvPr>
          <p:cNvSpPr/>
          <p:nvPr/>
        </p:nvSpPr>
        <p:spPr>
          <a:xfrm>
            <a:off x="5310363" y="3433292"/>
            <a:ext cx="2198989" cy="8522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685690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8C1197DE-64F0-4E6A-9AB4-8DF3BA1031A8}"/>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FB121D13-6945-445C-A258-53D44387FBA5}"/>
              </a:ext>
            </a:extLst>
          </p:cNvPr>
          <p:cNvSpPr>
            <a:spLocks noGrp="1"/>
          </p:cNvSpPr>
          <p:nvPr>
            <p:ph type="body" sz="quarter" idx="15"/>
          </p:nvPr>
        </p:nvSpPr>
        <p:spPr/>
        <p:txBody>
          <a:bodyPr/>
          <a:lstStyle/>
          <a:p>
            <a:r>
              <a:rPr lang="en-US" altLang="zh-HK" dirty="0"/>
              <a:t>Step12. Also, recipes will have a button to go back to the page, so we'll select that button and give it a trigger On click and action is the previous screen.</a:t>
            </a:r>
            <a:endParaRPr lang="zh-HK" altLang="en-US" dirty="0"/>
          </a:p>
        </p:txBody>
      </p:sp>
      <p:sp>
        <p:nvSpPr>
          <p:cNvPr id="5" name="投影片編號版面配置區 4">
            <a:extLst>
              <a:ext uri="{FF2B5EF4-FFF2-40B4-BE49-F238E27FC236}">
                <a16:creationId xmlns:a16="http://schemas.microsoft.com/office/drawing/2014/main" id="{23F38B4B-951D-48D9-95AF-30B7E9A320BA}"/>
              </a:ext>
            </a:extLst>
          </p:cNvPr>
          <p:cNvSpPr>
            <a:spLocks noGrp="1"/>
          </p:cNvSpPr>
          <p:nvPr>
            <p:ph type="sldNum" sz="quarter" idx="18"/>
          </p:nvPr>
        </p:nvSpPr>
        <p:spPr/>
        <p:txBody>
          <a:bodyPr/>
          <a:lstStyle/>
          <a:p>
            <a:fld id="{48F63A3B-78C7-47BE-AE5E-E10140E04643}" type="slidenum">
              <a:rPr lang="en-US" smtClean="0"/>
              <a:pPr/>
              <a:t>70</a:t>
            </a:fld>
            <a:endParaRPr lang="en-US" dirty="0"/>
          </a:p>
        </p:txBody>
      </p:sp>
      <p:pic>
        <p:nvPicPr>
          <p:cNvPr id="7" name="圖片 6" descr="一張含有 食物, 沙拉, 蔬菜, 碗盤 的圖片&#10;&#10;自動產生的描述">
            <a:extLst>
              <a:ext uri="{FF2B5EF4-FFF2-40B4-BE49-F238E27FC236}">
                <a16:creationId xmlns:a16="http://schemas.microsoft.com/office/drawing/2014/main" id="{E61DBD5D-58CE-43F9-A3C4-A1D0C7266881}"/>
              </a:ext>
            </a:extLst>
          </p:cNvPr>
          <p:cNvPicPr>
            <a:picLocks noChangeAspect="1"/>
          </p:cNvPicPr>
          <p:nvPr/>
        </p:nvPicPr>
        <p:blipFill>
          <a:blip r:embed="rId2"/>
          <a:stretch>
            <a:fillRect/>
          </a:stretch>
        </p:blipFill>
        <p:spPr>
          <a:xfrm>
            <a:off x="5465512" y="1712467"/>
            <a:ext cx="2387929" cy="2666676"/>
          </a:xfrm>
          <a:prstGeom prst="rect">
            <a:avLst/>
          </a:prstGeom>
        </p:spPr>
      </p:pic>
    </p:spTree>
    <p:extLst>
      <p:ext uri="{BB962C8B-B14F-4D97-AF65-F5344CB8AC3E}">
        <p14:creationId xmlns:p14="http://schemas.microsoft.com/office/powerpoint/2010/main" val="6944811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52E68E0-5542-4347-B6A6-FE3618F994B9}"/>
              </a:ext>
            </a:extLst>
          </p:cNvPr>
          <p:cNvSpPr>
            <a:spLocks noGrp="1"/>
          </p:cNvSpPr>
          <p:nvPr>
            <p:ph type="title"/>
          </p:nvPr>
        </p:nvSpPr>
        <p:spPr/>
        <p:txBody>
          <a:bodyPr/>
          <a:lstStyle/>
          <a:p>
            <a:r>
              <a:rPr lang="en-US" altLang="zh-HK" dirty="0"/>
              <a:t>10.2 Case Practice (III)</a:t>
            </a:r>
            <a:endParaRPr lang="zh-HK" altLang="en-US" dirty="0"/>
          </a:p>
        </p:txBody>
      </p:sp>
      <p:sp>
        <p:nvSpPr>
          <p:cNvPr id="4" name="文字版面配置區 3">
            <a:extLst>
              <a:ext uri="{FF2B5EF4-FFF2-40B4-BE49-F238E27FC236}">
                <a16:creationId xmlns:a16="http://schemas.microsoft.com/office/drawing/2014/main" id="{4ED3F241-D537-4BE9-8DA4-DBF8E49B6040}"/>
              </a:ext>
            </a:extLst>
          </p:cNvPr>
          <p:cNvSpPr>
            <a:spLocks noGrp="1"/>
          </p:cNvSpPr>
          <p:nvPr>
            <p:ph type="body" sz="quarter" idx="15"/>
          </p:nvPr>
        </p:nvSpPr>
        <p:spPr>
          <a:xfrm>
            <a:off x="627671" y="1365647"/>
            <a:ext cx="3558997" cy="3554987"/>
          </a:xfrm>
        </p:spPr>
        <p:txBody>
          <a:bodyPr/>
          <a:lstStyle/>
          <a:p>
            <a:r>
              <a:rPr lang="en-US" altLang="zh-HK" dirty="0"/>
              <a:t>Step13. Finally, if we want to view a profile page, we can select the Mine icon and text at the bottom of the home page to link it to the profile page.</a:t>
            </a:r>
          </a:p>
          <a:p>
            <a:r>
              <a:rPr lang="en-US" altLang="zh-HK" dirty="0"/>
              <a:t>The same page also has a back button, which is also given to the button a trigger On click and action is the previous screen.</a:t>
            </a:r>
          </a:p>
          <a:p>
            <a:endParaRPr lang="zh-HK" altLang="en-US" dirty="0"/>
          </a:p>
        </p:txBody>
      </p:sp>
      <p:sp>
        <p:nvSpPr>
          <p:cNvPr id="5" name="投影片編號版面配置區 4">
            <a:extLst>
              <a:ext uri="{FF2B5EF4-FFF2-40B4-BE49-F238E27FC236}">
                <a16:creationId xmlns:a16="http://schemas.microsoft.com/office/drawing/2014/main" id="{B92C9506-5E4A-4840-8283-4E6BF188254C}"/>
              </a:ext>
            </a:extLst>
          </p:cNvPr>
          <p:cNvSpPr>
            <a:spLocks noGrp="1"/>
          </p:cNvSpPr>
          <p:nvPr>
            <p:ph type="sldNum" sz="quarter" idx="18"/>
          </p:nvPr>
        </p:nvSpPr>
        <p:spPr/>
        <p:txBody>
          <a:bodyPr/>
          <a:lstStyle/>
          <a:p>
            <a:fld id="{48F63A3B-78C7-47BE-AE5E-E10140E04643}" type="slidenum">
              <a:rPr lang="en-US" smtClean="0"/>
              <a:pPr/>
              <a:t>71</a:t>
            </a:fld>
            <a:endParaRPr lang="en-US" dirty="0"/>
          </a:p>
        </p:txBody>
      </p:sp>
      <p:pic>
        <p:nvPicPr>
          <p:cNvPr id="9" name="圖片 8">
            <a:extLst>
              <a:ext uri="{FF2B5EF4-FFF2-40B4-BE49-F238E27FC236}">
                <a16:creationId xmlns:a16="http://schemas.microsoft.com/office/drawing/2014/main" id="{D3541D25-A0B5-48BE-B19C-F8F04917533F}"/>
              </a:ext>
            </a:extLst>
          </p:cNvPr>
          <p:cNvPicPr>
            <a:picLocks noChangeAspect="1"/>
          </p:cNvPicPr>
          <p:nvPr/>
        </p:nvPicPr>
        <p:blipFill>
          <a:blip r:embed="rId2"/>
          <a:stretch>
            <a:fillRect/>
          </a:stretch>
        </p:blipFill>
        <p:spPr>
          <a:xfrm>
            <a:off x="4162980" y="1978706"/>
            <a:ext cx="1933671" cy="1828745"/>
          </a:xfrm>
          <a:prstGeom prst="rect">
            <a:avLst/>
          </a:prstGeom>
        </p:spPr>
      </p:pic>
      <p:pic>
        <p:nvPicPr>
          <p:cNvPr id="11" name="圖片 10">
            <a:extLst>
              <a:ext uri="{FF2B5EF4-FFF2-40B4-BE49-F238E27FC236}">
                <a16:creationId xmlns:a16="http://schemas.microsoft.com/office/drawing/2014/main" id="{A7965447-DD27-47D2-9267-638ED5050B7E}"/>
              </a:ext>
            </a:extLst>
          </p:cNvPr>
          <p:cNvPicPr>
            <a:picLocks noChangeAspect="1"/>
          </p:cNvPicPr>
          <p:nvPr/>
        </p:nvPicPr>
        <p:blipFill>
          <a:blip r:embed="rId3"/>
          <a:stretch>
            <a:fillRect/>
          </a:stretch>
        </p:blipFill>
        <p:spPr>
          <a:xfrm>
            <a:off x="6245445" y="373100"/>
            <a:ext cx="2360574" cy="4464963"/>
          </a:xfrm>
          <a:prstGeom prst="rect">
            <a:avLst/>
          </a:prstGeom>
        </p:spPr>
      </p:pic>
    </p:spTree>
    <p:extLst>
      <p:ext uri="{BB962C8B-B14F-4D97-AF65-F5344CB8AC3E}">
        <p14:creationId xmlns:p14="http://schemas.microsoft.com/office/powerpoint/2010/main" val="1522198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3A4FFC-AA67-4034-A81E-AFCCBFF3B88A}"/>
              </a:ext>
            </a:extLst>
          </p:cNvPr>
          <p:cNvSpPr>
            <a:spLocks noGrp="1"/>
          </p:cNvSpPr>
          <p:nvPr>
            <p:ph type="title"/>
          </p:nvPr>
        </p:nvSpPr>
        <p:spPr/>
        <p:txBody>
          <a:bodyPr/>
          <a:lstStyle/>
          <a:p>
            <a:r>
              <a:rPr lang="en-US" altLang="zh-HK" dirty="0"/>
              <a:t>Final Project</a:t>
            </a:r>
            <a:endParaRPr lang="zh-HK" altLang="en-US" dirty="0"/>
          </a:p>
        </p:txBody>
      </p:sp>
      <p:sp>
        <p:nvSpPr>
          <p:cNvPr id="3" name="文字版面配置區 2">
            <a:extLst>
              <a:ext uri="{FF2B5EF4-FFF2-40B4-BE49-F238E27FC236}">
                <a16:creationId xmlns:a16="http://schemas.microsoft.com/office/drawing/2014/main" id="{DC2ACFF6-8859-436A-A7A3-D1675A9F1D75}"/>
              </a:ext>
            </a:extLst>
          </p:cNvPr>
          <p:cNvSpPr>
            <a:spLocks noGrp="1"/>
          </p:cNvSpPr>
          <p:nvPr>
            <p:ph type="body" sz="quarter" idx="10"/>
          </p:nvPr>
        </p:nvSpPr>
        <p:spPr/>
        <p:txBody>
          <a:bodyPr/>
          <a:lstStyle/>
          <a:p>
            <a:r>
              <a:rPr lang="en-US" altLang="zh-HK" dirty="0"/>
              <a:t>10.3</a:t>
            </a:r>
          </a:p>
        </p:txBody>
      </p:sp>
    </p:spTree>
    <p:extLst>
      <p:ext uri="{BB962C8B-B14F-4D97-AF65-F5344CB8AC3E}">
        <p14:creationId xmlns:p14="http://schemas.microsoft.com/office/powerpoint/2010/main" val="25210366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7F67878-507F-4D9F-AB82-06521B685FBD}"/>
              </a:ext>
            </a:extLst>
          </p:cNvPr>
          <p:cNvSpPr>
            <a:spLocks noGrp="1"/>
          </p:cNvSpPr>
          <p:nvPr>
            <p:ph type="title"/>
          </p:nvPr>
        </p:nvSpPr>
        <p:spPr/>
        <p:txBody>
          <a:bodyPr/>
          <a:lstStyle/>
          <a:p>
            <a:r>
              <a:rPr lang="en-US" altLang="zh-HK" dirty="0"/>
              <a:t>10.3 Final Project</a:t>
            </a:r>
            <a:endParaRPr lang="zh-HK" altLang="en-US" dirty="0"/>
          </a:p>
        </p:txBody>
      </p:sp>
      <p:sp>
        <p:nvSpPr>
          <p:cNvPr id="4" name="文字版面配置區 3">
            <a:extLst>
              <a:ext uri="{FF2B5EF4-FFF2-40B4-BE49-F238E27FC236}">
                <a16:creationId xmlns:a16="http://schemas.microsoft.com/office/drawing/2014/main" id="{753E8A24-5785-41A6-9371-D3F1817682AF}"/>
              </a:ext>
            </a:extLst>
          </p:cNvPr>
          <p:cNvSpPr>
            <a:spLocks noGrp="1"/>
          </p:cNvSpPr>
          <p:nvPr>
            <p:ph type="body" sz="quarter" idx="15"/>
          </p:nvPr>
        </p:nvSpPr>
        <p:spPr>
          <a:xfrm>
            <a:off x="627670" y="1365647"/>
            <a:ext cx="6549911" cy="3717071"/>
          </a:xfrm>
        </p:spPr>
        <p:txBody>
          <a:bodyPr>
            <a:normAutofit/>
          </a:bodyPr>
          <a:lstStyle/>
          <a:p>
            <a:r>
              <a:rPr lang="en-US" altLang="zh-HK" dirty="0"/>
              <a:t>Now you are a UI/UX designer, you have to create a brand new mobile app.</a:t>
            </a:r>
          </a:p>
          <a:p>
            <a:r>
              <a:rPr lang="en-US" altLang="zh-HK" dirty="0"/>
              <a:t>You can apply the same flow to this final set according to the recipe-creating app's process.</a:t>
            </a:r>
          </a:p>
          <a:p>
            <a:r>
              <a:rPr lang="en-US" altLang="zh-HK" dirty="0"/>
              <a:t>Create a prototype mobile app of about 5-6 pages.</a:t>
            </a:r>
          </a:p>
          <a:p>
            <a:r>
              <a:rPr lang="en-US" altLang="zh-HK" dirty="0"/>
              <a:t>(including the wireframe, UI design, and prototype)</a:t>
            </a:r>
          </a:p>
          <a:p>
            <a:r>
              <a:rPr lang="en-US" altLang="zh-HK" dirty="0"/>
              <a:t>Doesn't limit the categories of mobile apps you want to create.</a:t>
            </a:r>
          </a:p>
          <a:p>
            <a:r>
              <a:rPr lang="en-US" altLang="zh-HK" dirty="0"/>
              <a:t>After completion, the output needs to be given to the teacher.</a:t>
            </a:r>
            <a:endParaRPr lang="zh-HK" altLang="en-US" dirty="0"/>
          </a:p>
        </p:txBody>
      </p:sp>
      <p:sp>
        <p:nvSpPr>
          <p:cNvPr id="5" name="投影片編號版面配置區 4">
            <a:extLst>
              <a:ext uri="{FF2B5EF4-FFF2-40B4-BE49-F238E27FC236}">
                <a16:creationId xmlns:a16="http://schemas.microsoft.com/office/drawing/2014/main" id="{C65C6B85-5B2E-4ABE-B578-1804120FAD86}"/>
              </a:ext>
            </a:extLst>
          </p:cNvPr>
          <p:cNvSpPr>
            <a:spLocks noGrp="1"/>
          </p:cNvSpPr>
          <p:nvPr>
            <p:ph type="sldNum" sz="quarter" idx="18"/>
          </p:nvPr>
        </p:nvSpPr>
        <p:spPr/>
        <p:txBody>
          <a:bodyPr/>
          <a:lstStyle/>
          <a:p>
            <a:fld id="{48F63A3B-78C7-47BE-AE5E-E10140E04643}" type="slidenum">
              <a:rPr lang="en-US" smtClean="0"/>
              <a:pPr/>
              <a:t>73</a:t>
            </a:fld>
            <a:endParaRPr lang="en-US" dirty="0"/>
          </a:p>
        </p:txBody>
      </p:sp>
    </p:spTree>
    <p:extLst>
      <p:ext uri="{BB962C8B-B14F-4D97-AF65-F5344CB8AC3E}">
        <p14:creationId xmlns:p14="http://schemas.microsoft.com/office/powerpoint/2010/main" val="273628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7F67878-507F-4D9F-AB82-06521B685FBD}"/>
              </a:ext>
            </a:extLst>
          </p:cNvPr>
          <p:cNvSpPr>
            <a:spLocks noGrp="1"/>
          </p:cNvSpPr>
          <p:nvPr>
            <p:ph type="title"/>
          </p:nvPr>
        </p:nvSpPr>
        <p:spPr/>
        <p:txBody>
          <a:bodyPr/>
          <a:lstStyle/>
          <a:p>
            <a:r>
              <a:rPr lang="en-US" altLang="zh-HK" dirty="0"/>
              <a:t>10.3 Final Project</a:t>
            </a:r>
            <a:endParaRPr lang="zh-HK" altLang="en-US" dirty="0"/>
          </a:p>
        </p:txBody>
      </p:sp>
      <p:sp>
        <p:nvSpPr>
          <p:cNvPr id="4" name="文字版面配置區 3">
            <a:extLst>
              <a:ext uri="{FF2B5EF4-FFF2-40B4-BE49-F238E27FC236}">
                <a16:creationId xmlns:a16="http://schemas.microsoft.com/office/drawing/2014/main" id="{753E8A24-5785-41A6-9371-D3F1817682AF}"/>
              </a:ext>
            </a:extLst>
          </p:cNvPr>
          <p:cNvSpPr>
            <a:spLocks noGrp="1"/>
          </p:cNvSpPr>
          <p:nvPr>
            <p:ph type="body" sz="quarter" idx="15"/>
          </p:nvPr>
        </p:nvSpPr>
        <p:spPr>
          <a:xfrm>
            <a:off x="627669" y="1365647"/>
            <a:ext cx="6608017" cy="3634500"/>
          </a:xfrm>
        </p:spPr>
        <p:txBody>
          <a:bodyPr>
            <a:normAutofit lnSpcReduction="10000"/>
          </a:bodyPr>
          <a:lstStyle/>
          <a:p>
            <a:pPr marL="0" indent="0">
              <a:buNone/>
            </a:pPr>
            <a:r>
              <a:rPr lang="en-US" altLang="zh-HK" b="1" dirty="0"/>
              <a:t>Tips for the final project</a:t>
            </a:r>
          </a:p>
          <a:p>
            <a:r>
              <a:rPr lang="en-US" altLang="zh-HK" dirty="0"/>
              <a:t>First think about the theme of the mobile application you want to make.</a:t>
            </a:r>
          </a:p>
          <a:p>
            <a:r>
              <a:rPr lang="en-US" altLang="zh-HK" dirty="0"/>
              <a:t>Drawing the basic wireframe, and creating in </a:t>
            </a:r>
            <a:r>
              <a:rPr lang="en-US" altLang="zh-HK" dirty="0" err="1"/>
              <a:t>penpot</a:t>
            </a:r>
            <a:r>
              <a:rPr lang="en-US" altLang="zh-HK" dirty="0"/>
              <a:t>, will increase your later creation speed.</a:t>
            </a:r>
          </a:p>
          <a:p>
            <a:r>
              <a:rPr lang="en-US" altLang="zh-HK" dirty="0"/>
              <a:t>Gather relevant information and reference and may make available photos, the number of photos can be prepared more.</a:t>
            </a:r>
          </a:p>
          <a:p>
            <a:r>
              <a:rPr lang="en-US" altLang="zh-HK" dirty="0"/>
              <a:t>Remember to use color matching and typography techniques to match your phone's UI design.</a:t>
            </a:r>
          </a:p>
          <a:p>
            <a:r>
              <a:rPr lang="en-US" altLang="zh-HK" dirty="0"/>
              <a:t>Exchange ideas with classmates to get more inspiration.</a:t>
            </a:r>
          </a:p>
          <a:p>
            <a:endParaRPr lang="en-US" altLang="zh-HK" dirty="0"/>
          </a:p>
          <a:p>
            <a:endParaRPr lang="en-US" altLang="zh-HK" dirty="0"/>
          </a:p>
          <a:p>
            <a:endParaRPr lang="en-US" altLang="zh-HK" dirty="0"/>
          </a:p>
          <a:p>
            <a:pPr marL="0" indent="0">
              <a:buNone/>
            </a:pPr>
            <a:endParaRPr lang="en-US" altLang="zh-HK" b="1" dirty="0"/>
          </a:p>
          <a:p>
            <a:endParaRPr lang="zh-HK" altLang="en-US" dirty="0"/>
          </a:p>
        </p:txBody>
      </p:sp>
      <p:sp>
        <p:nvSpPr>
          <p:cNvPr id="5" name="投影片編號版面配置區 4">
            <a:extLst>
              <a:ext uri="{FF2B5EF4-FFF2-40B4-BE49-F238E27FC236}">
                <a16:creationId xmlns:a16="http://schemas.microsoft.com/office/drawing/2014/main" id="{C65C6B85-5B2E-4ABE-B578-1804120FAD86}"/>
              </a:ext>
            </a:extLst>
          </p:cNvPr>
          <p:cNvSpPr>
            <a:spLocks noGrp="1"/>
          </p:cNvSpPr>
          <p:nvPr>
            <p:ph type="sldNum" sz="quarter" idx="18"/>
          </p:nvPr>
        </p:nvSpPr>
        <p:spPr/>
        <p:txBody>
          <a:bodyPr/>
          <a:lstStyle/>
          <a:p>
            <a:fld id="{48F63A3B-78C7-47BE-AE5E-E10140E04643}" type="slidenum">
              <a:rPr lang="en-US" smtClean="0"/>
              <a:pPr/>
              <a:t>74</a:t>
            </a:fld>
            <a:endParaRPr lang="en-US" dirty="0"/>
          </a:p>
        </p:txBody>
      </p:sp>
    </p:spTree>
    <p:extLst>
      <p:ext uri="{BB962C8B-B14F-4D97-AF65-F5344CB8AC3E}">
        <p14:creationId xmlns:p14="http://schemas.microsoft.com/office/powerpoint/2010/main" val="22352585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0EEA3-B1A4-FF4F-BE6D-FB602C49A278}"/>
              </a:ext>
            </a:extLst>
          </p:cNvPr>
          <p:cNvSpPr>
            <a:spLocks noGrp="1"/>
          </p:cNvSpPr>
          <p:nvPr>
            <p:ph type="title"/>
          </p:nvPr>
        </p:nvSpPr>
        <p:spPr/>
        <p:txBody>
          <a:bodyPr/>
          <a:lstStyle/>
          <a:p>
            <a:r>
              <a:rPr lang="en-US" dirty="0"/>
              <a:t>Reference</a:t>
            </a:r>
          </a:p>
        </p:txBody>
      </p:sp>
      <p:sp>
        <p:nvSpPr>
          <p:cNvPr id="3" name="Text Placeholder 2">
            <a:extLst>
              <a:ext uri="{FF2B5EF4-FFF2-40B4-BE49-F238E27FC236}">
                <a16:creationId xmlns:a16="http://schemas.microsoft.com/office/drawing/2014/main" id="{80C8C9C8-93D4-BA4A-B266-0C7A60636E51}"/>
              </a:ext>
            </a:extLst>
          </p:cNvPr>
          <p:cNvSpPr>
            <a:spLocks noGrp="1"/>
          </p:cNvSpPr>
          <p:nvPr>
            <p:ph type="body" sz="quarter" idx="15"/>
          </p:nvPr>
        </p:nvSpPr>
        <p:spPr/>
        <p:txBody>
          <a:bodyPr/>
          <a:lstStyle/>
          <a:p>
            <a:r>
              <a:rPr lang="en-US" dirty="0"/>
              <a:t>Reference1 : </a:t>
            </a:r>
            <a:r>
              <a:rPr lang="en-US" dirty="0">
                <a:hlinkClick r:id="rId2"/>
              </a:rPr>
              <a:t>https://www.youtube.com/watch?v=fGvu1aMpoY4&amp;ab_channel=XuanZhang</a:t>
            </a:r>
            <a:endParaRPr lang="en-US" dirty="0"/>
          </a:p>
        </p:txBody>
      </p:sp>
      <p:sp>
        <p:nvSpPr>
          <p:cNvPr id="5" name="Slide Number Placeholder 4">
            <a:extLst>
              <a:ext uri="{FF2B5EF4-FFF2-40B4-BE49-F238E27FC236}">
                <a16:creationId xmlns:a16="http://schemas.microsoft.com/office/drawing/2014/main" id="{33B1A31A-684F-F641-B36E-8F913E2E9508}"/>
              </a:ext>
            </a:extLst>
          </p:cNvPr>
          <p:cNvSpPr>
            <a:spLocks noGrp="1"/>
          </p:cNvSpPr>
          <p:nvPr>
            <p:ph type="sldNum" sz="quarter" idx="18"/>
          </p:nvPr>
        </p:nvSpPr>
        <p:spPr/>
        <p:txBody>
          <a:bodyPr/>
          <a:lstStyle/>
          <a:p>
            <a:fld id="{48F63A3B-78C7-47BE-AE5E-E10140E04643}" type="slidenum">
              <a:rPr lang="en-US" smtClean="0"/>
              <a:pPr/>
              <a:t>75</a:t>
            </a:fld>
            <a:endParaRPr lang="en-US" dirty="0"/>
          </a:p>
        </p:txBody>
      </p:sp>
    </p:spTree>
    <p:extLst>
      <p:ext uri="{BB962C8B-B14F-4D97-AF65-F5344CB8AC3E}">
        <p14:creationId xmlns:p14="http://schemas.microsoft.com/office/powerpoint/2010/main" val="40611507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20D150B-8DFD-433F-B3F0-7DD861DB84DF}"/>
              </a:ext>
            </a:extLst>
          </p:cNvPr>
          <p:cNvSpPr>
            <a:spLocks noGrp="1"/>
          </p:cNvSpPr>
          <p:nvPr>
            <p:ph type="title"/>
          </p:nvPr>
        </p:nvSpPr>
        <p:spPr/>
        <p:txBody>
          <a:bodyPr/>
          <a:lstStyle/>
          <a:p>
            <a:r>
              <a:rPr lang="en-US" altLang="zh-HK" dirty="0"/>
              <a:t>10.1 Case Practice (II)</a:t>
            </a:r>
            <a:endParaRPr lang="zh-HK" altLang="en-US" dirty="0"/>
          </a:p>
        </p:txBody>
      </p:sp>
      <p:sp>
        <p:nvSpPr>
          <p:cNvPr id="4" name="文字版面配置區 3">
            <a:extLst>
              <a:ext uri="{FF2B5EF4-FFF2-40B4-BE49-F238E27FC236}">
                <a16:creationId xmlns:a16="http://schemas.microsoft.com/office/drawing/2014/main" id="{259D2FF2-7E2F-4B04-BAF3-BBB5B8C5A448}"/>
              </a:ext>
            </a:extLst>
          </p:cNvPr>
          <p:cNvSpPr>
            <a:spLocks noGrp="1"/>
          </p:cNvSpPr>
          <p:nvPr>
            <p:ph type="body" sz="quarter" idx="15"/>
          </p:nvPr>
        </p:nvSpPr>
        <p:spPr/>
        <p:txBody>
          <a:bodyPr/>
          <a:lstStyle/>
          <a:p>
            <a:r>
              <a:rPr lang="en-US" altLang="zh-HK" dirty="0"/>
              <a:t>Step4. Select the landing page, right-click or CTRL+C to copy it, go back to the recipe app page, paste the landing page, if you have blocked the landing page, remember to unblock it.</a:t>
            </a:r>
            <a:endParaRPr lang="zh-HK" altLang="en-US" dirty="0"/>
          </a:p>
        </p:txBody>
      </p:sp>
      <p:sp>
        <p:nvSpPr>
          <p:cNvPr id="5" name="投影片編號版面配置區 4">
            <a:extLst>
              <a:ext uri="{FF2B5EF4-FFF2-40B4-BE49-F238E27FC236}">
                <a16:creationId xmlns:a16="http://schemas.microsoft.com/office/drawing/2014/main" id="{E4FA664E-3D18-495B-B0D1-C63DE2636F97}"/>
              </a:ext>
            </a:extLst>
          </p:cNvPr>
          <p:cNvSpPr>
            <a:spLocks noGrp="1"/>
          </p:cNvSpPr>
          <p:nvPr>
            <p:ph type="sldNum" sz="quarter" idx="18"/>
          </p:nvPr>
        </p:nvSpPr>
        <p:spPr/>
        <p:txBody>
          <a:bodyPr/>
          <a:lstStyle/>
          <a:p>
            <a:fld id="{48F63A3B-78C7-47BE-AE5E-E10140E04643}" type="slidenum">
              <a:rPr lang="en-US" smtClean="0"/>
              <a:pPr/>
              <a:t>8</a:t>
            </a:fld>
            <a:endParaRPr lang="en-US" dirty="0"/>
          </a:p>
        </p:txBody>
      </p:sp>
      <p:pic>
        <p:nvPicPr>
          <p:cNvPr id="7" name="圖片 6">
            <a:extLst>
              <a:ext uri="{FF2B5EF4-FFF2-40B4-BE49-F238E27FC236}">
                <a16:creationId xmlns:a16="http://schemas.microsoft.com/office/drawing/2014/main" id="{25D17C73-10BF-4D7C-A7A3-4EDDD94313FC}"/>
              </a:ext>
            </a:extLst>
          </p:cNvPr>
          <p:cNvPicPr>
            <a:picLocks noChangeAspect="1"/>
          </p:cNvPicPr>
          <p:nvPr/>
        </p:nvPicPr>
        <p:blipFill>
          <a:blip r:embed="rId2"/>
          <a:stretch>
            <a:fillRect/>
          </a:stretch>
        </p:blipFill>
        <p:spPr>
          <a:xfrm>
            <a:off x="6047439" y="1488591"/>
            <a:ext cx="2890901" cy="2692576"/>
          </a:xfrm>
          <a:prstGeom prst="rect">
            <a:avLst/>
          </a:prstGeom>
        </p:spPr>
      </p:pic>
      <p:pic>
        <p:nvPicPr>
          <p:cNvPr id="9" name="圖片 8">
            <a:extLst>
              <a:ext uri="{FF2B5EF4-FFF2-40B4-BE49-F238E27FC236}">
                <a16:creationId xmlns:a16="http://schemas.microsoft.com/office/drawing/2014/main" id="{23FB3D59-3192-40CC-8512-B98677124C39}"/>
              </a:ext>
            </a:extLst>
          </p:cNvPr>
          <p:cNvPicPr>
            <a:picLocks noChangeAspect="1"/>
          </p:cNvPicPr>
          <p:nvPr/>
        </p:nvPicPr>
        <p:blipFill>
          <a:blip r:embed="rId3"/>
          <a:stretch>
            <a:fillRect/>
          </a:stretch>
        </p:blipFill>
        <p:spPr>
          <a:xfrm>
            <a:off x="4397438" y="1488591"/>
            <a:ext cx="1464756" cy="2920385"/>
          </a:xfrm>
          <a:prstGeom prst="rect">
            <a:avLst/>
          </a:prstGeom>
        </p:spPr>
      </p:pic>
    </p:spTree>
    <p:extLst>
      <p:ext uri="{BB962C8B-B14F-4D97-AF65-F5344CB8AC3E}">
        <p14:creationId xmlns:p14="http://schemas.microsoft.com/office/powerpoint/2010/main" val="17811826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9AAE1-AD4F-8041-B831-B31475CB725B}"/>
              </a:ext>
            </a:extLst>
          </p:cNvPr>
          <p:cNvSpPr>
            <a:spLocks noGrp="1"/>
          </p:cNvSpPr>
          <p:nvPr>
            <p:ph type="title"/>
          </p:nvPr>
        </p:nvSpPr>
        <p:spPr/>
        <p:txBody>
          <a:bodyPr/>
          <a:lstStyle/>
          <a:p>
            <a:r>
              <a:rPr lang="en-US" altLang="zh-HK" dirty="0"/>
              <a:t>10.1 Case Practice (II)</a:t>
            </a:r>
            <a:endParaRPr lang="en-US" dirty="0"/>
          </a:p>
        </p:txBody>
      </p:sp>
      <p:sp>
        <p:nvSpPr>
          <p:cNvPr id="4" name="Text Placeholder 3">
            <a:extLst>
              <a:ext uri="{FF2B5EF4-FFF2-40B4-BE49-F238E27FC236}">
                <a16:creationId xmlns:a16="http://schemas.microsoft.com/office/drawing/2014/main" id="{02D91B95-407F-6D49-8E31-E9FC19906CD8}"/>
              </a:ext>
            </a:extLst>
          </p:cNvPr>
          <p:cNvSpPr>
            <a:spLocks noGrp="1"/>
          </p:cNvSpPr>
          <p:nvPr>
            <p:ph type="body" sz="quarter" idx="15"/>
          </p:nvPr>
        </p:nvSpPr>
        <p:spPr/>
        <p:txBody>
          <a:bodyPr/>
          <a:lstStyle/>
          <a:p>
            <a:r>
              <a:rPr lang="en-US" altLang="zh-HK" dirty="0"/>
              <a:t>Step5. </a:t>
            </a:r>
            <a:r>
              <a:rPr lang="en-US" dirty="0"/>
              <a:t>Now we have a brand new landing page, we first do the UI design of the landing page, and so on for UI design.</a:t>
            </a:r>
          </a:p>
        </p:txBody>
      </p:sp>
      <p:sp>
        <p:nvSpPr>
          <p:cNvPr id="5" name="Slide Number Placeholder 4">
            <a:extLst>
              <a:ext uri="{FF2B5EF4-FFF2-40B4-BE49-F238E27FC236}">
                <a16:creationId xmlns:a16="http://schemas.microsoft.com/office/drawing/2014/main" id="{EAC376C2-FADA-8D47-BF64-20F3248CAAC8}"/>
              </a:ext>
            </a:extLst>
          </p:cNvPr>
          <p:cNvSpPr>
            <a:spLocks noGrp="1"/>
          </p:cNvSpPr>
          <p:nvPr>
            <p:ph type="sldNum" sz="quarter" idx="18"/>
          </p:nvPr>
        </p:nvSpPr>
        <p:spPr/>
        <p:txBody>
          <a:bodyPr/>
          <a:lstStyle/>
          <a:p>
            <a:fld id="{48F63A3B-78C7-47BE-AE5E-E10140E04643}" type="slidenum">
              <a:rPr lang="en-US" smtClean="0"/>
              <a:pPr/>
              <a:t>9</a:t>
            </a:fld>
            <a:endParaRPr lang="en-US" dirty="0"/>
          </a:p>
        </p:txBody>
      </p:sp>
      <p:pic>
        <p:nvPicPr>
          <p:cNvPr id="7" name="圖片 6">
            <a:extLst>
              <a:ext uri="{FF2B5EF4-FFF2-40B4-BE49-F238E27FC236}">
                <a16:creationId xmlns:a16="http://schemas.microsoft.com/office/drawing/2014/main" id="{4A9520B2-969E-4EF7-A525-19488E5038E2}"/>
              </a:ext>
            </a:extLst>
          </p:cNvPr>
          <p:cNvPicPr>
            <a:picLocks noChangeAspect="1"/>
          </p:cNvPicPr>
          <p:nvPr/>
        </p:nvPicPr>
        <p:blipFill>
          <a:blip r:embed="rId2"/>
          <a:stretch>
            <a:fillRect/>
          </a:stretch>
        </p:blipFill>
        <p:spPr>
          <a:xfrm>
            <a:off x="5232919" y="705539"/>
            <a:ext cx="2123640" cy="4198646"/>
          </a:xfrm>
          <a:prstGeom prst="rect">
            <a:avLst/>
          </a:prstGeom>
        </p:spPr>
      </p:pic>
    </p:spTree>
    <p:extLst>
      <p:ext uri="{BB962C8B-B14F-4D97-AF65-F5344CB8AC3E}">
        <p14:creationId xmlns:p14="http://schemas.microsoft.com/office/powerpoint/2010/main" val="13597745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Krystal Institute Template">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49F22564-BE41-6949-9A68-6F500B322A77}" vid="{46CDEBC4-3296-E848-B3CF-69F7195ACB58}"/>
    </a:ext>
  </a:extLst>
</a:theme>
</file>

<file path=ppt/theme/theme2.xml><?xml version="1.0" encoding="utf-8"?>
<a:theme xmlns:a="http://schemas.openxmlformats.org/drawingml/2006/main" name="Blue Globe Contents">
  <a:themeElements>
    <a:clrScheme name="A L0">
      <a:dk1>
        <a:srgbClr val="FFFFFF"/>
      </a:dk1>
      <a:lt1>
        <a:srgbClr val="000000"/>
      </a:lt1>
      <a:dk2>
        <a:srgbClr val="FFFFFF"/>
      </a:dk2>
      <a:lt2>
        <a:srgbClr val="FFF594"/>
      </a:lt2>
      <a:accent1>
        <a:srgbClr val="FFFFFF"/>
      </a:accent1>
      <a:accent2>
        <a:srgbClr val="D8D8D8"/>
      </a:accent2>
      <a:accent3>
        <a:srgbClr val="BABABA"/>
      </a:accent3>
      <a:accent4>
        <a:srgbClr val="696969"/>
      </a:accent4>
      <a:accent5>
        <a:srgbClr val="464646"/>
      </a:accent5>
      <a:accent6>
        <a:srgbClr val="000000"/>
      </a:accent6>
      <a:hlink>
        <a:srgbClr val="663300"/>
      </a:hlink>
      <a:folHlink>
        <a:srgbClr val="8C8C8C"/>
      </a:folHlink>
    </a:clrScheme>
    <a:fontScheme name="Custom 3">
      <a:majorFont>
        <a:latin typeface="Lato Medium"/>
        <a:ea typeface=""/>
        <a:cs typeface=""/>
      </a:majorFont>
      <a:minorFont>
        <a:latin typeface="Daytona Pro Condensed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chor="t">
        <a:normAutofit/>
      </a:bodyPr>
      <a:lstStyle>
        <a:defPPr algn="l">
          <a:defRPr sz="4400" dirty="0" err="1" smtClean="0">
            <a:solidFill>
              <a:schemeClr val="bg1"/>
            </a:solidFill>
          </a:defRPr>
        </a:defPPr>
      </a:lstStyle>
    </a:txDef>
  </a:objectDefaults>
  <a:extraClrSchemeLst/>
  <a:extLst>
    <a:ext uri="{05A4C25C-085E-4340-85A3-A5531E510DB2}">
      <thm15:themeFamily xmlns:thm15="http://schemas.microsoft.com/office/thememl/2012/main" name="Presentation10" id="{49F22564-BE41-6949-9A68-6F500B322A77}" vid="{772830A8-9A69-9041-899C-69FDF0EA8B84}"/>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slidestem</Template>
  <TotalTime>9849</TotalTime>
  <Words>3186</Words>
  <Application>Microsoft Office PowerPoint</Application>
  <PresentationFormat>On-screen Show (16:9)</PresentationFormat>
  <Paragraphs>317</Paragraphs>
  <Slides>75</Slides>
  <Notes>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75</vt:i4>
      </vt:variant>
    </vt:vector>
  </HeadingPairs>
  <TitlesOfParts>
    <vt:vector size="88" baseType="lpstr">
      <vt:lpstr>Daytona Pro Condensed Light</vt:lpstr>
      <vt:lpstr>Roboto Medium</vt:lpstr>
      <vt:lpstr>新細明體</vt:lpstr>
      <vt:lpstr>Courier New</vt:lpstr>
      <vt:lpstr>Lato</vt:lpstr>
      <vt:lpstr>Daytona Condensed Light</vt:lpstr>
      <vt:lpstr>Wingdings</vt:lpstr>
      <vt:lpstr>Calibri</vt:lpstr>
      <vt:lpstr>Arial</vt:lpstr>
      <vt:lpstr>Lato Light</vt:lpstr>
      <vt:lpstr>Lato Medium</vt:lpstr>
      <vt:lpstr>Krystal Institute Template</vt:lpstr>
      <vt:lpstr>Blue Globe Contents</vt:lpstr>
      <vt:lpstr>PowerPoint Presentation</vt:lpstr>
      <vt:lpstr>Lesson Outline</vt:lpstr>
      <vt:lpstr>Contents</vt:lpstr>
      <vt:lpstr>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10.1 Case Practice (II)</vt:lpstr>
      <vt:lpstr>Case Practice (III)</vt:lpstr>
      <vt:lpstr>10.2 Case Practice (III)</vt:lpstr>
      <vt:lpstr>10.2 Case Practice (III)</vt:lpstr>
      <vt:lpstr>10.2 Case Practice (III)</vt:lpstr>
      <vt:lpstr>10.2 Case Practice (III)</vt:lpstr>
      <vt:lpstr>10.2 Case Practice (III)</vt:lpstr>
      <vt:lpstr>10.2 Case Practice (III)</vt:lpstr>
      <vt:lpstr>10.2 Case Practice (III)</vt:lpstr>
      <vt:lpstr>10.2 Case Practice (III)</vt:lpstr>
      <vt:lpstr>10.2 Case Practice (III)</vt:lpstr>
      <vt:lpstr>10.2 Case Practice (III)</vt:lpstr>
      <vt:lpstr>10.2 Case Practice (III)</vt:lpstr>
      <vt:lpstr>10.2 Case Practice (III)</vt:lpstr>
      <vt:lpstr>10.2 Case Practice (III)</vt:lpstr>
      <vt:lpstr>10.2 Case Practice (III)</vt:lpstr>
      <vt:lpstr>Final Project</vt:lpstr>
      <vt:lpstr>10.3 Final Project</vt:lpstr>
      <vt:lpstr>10.3 Final Project</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Raymond Neoh</dc:creator>
  <cp:lastModifiedBy>User</cp:lastModifiedBy>
  <cp:revision>454</cp:revision>
  <dcterms:created xsi:type="dcterms:W3CDTF">2021-03-15T06:05:06Z</dcterms:created>
  <dcterms:modified xsi:type="dcterms:W3CDTF">2022-06-14T08:40:38Z</dcterms:modified>
</cp:coreProperties>
</file>